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4"/>
    <p:sldMasterId id="2147483689" r:id="rId5"/>
    <p:sldMasterId id="2147483701" r:id="rId6"/>
    <p:sldMasterId id="2147483713" r:id="rId7"/>
    <p:sldMasterId id="2147483725" r:id="rId8"/>
    <p:sldMasterId id="2147483737" r:id="rId9"/>
  </p:sldMasterIdLst>
  <p:notesMasterIdLst>
    <p:notesMasterId r:id="rId17"/>
  </p:notesMasterIdLst>
  <p:handoutMasterIdLst>
    <p:handoutMasterId r:id="rId18"/>
  </p:handoutMasterIdLst>
  <p:sldIdLst>
    <p:sldId id="289" r:id="rId10"/>
    <p:sldId id="264" r:id="rId11"/>
    <p:sldId id="265" r:id="rId12"/>
    <p:sldId id="285" r:id="rId13"/>
    <p:sldId id="290" r:id="rId14"/>
    <p:sldId id="286" r:id="rId15"/>
    <p:sldId id="28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168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Getker" initials="KG" lastIdx="1" clrIdx="0"/>
  <p:cmAuthor id="2" name="Kim Getker" initials="KG [2]" lastIdx="1" clrIdx="1"/>
  <p:cmAuthor id="3" name="Kim Getker" initials="KG [3]" lastIdx="1" clrIdx="2"/>
  <p:cmAuthor id="4" name="Kim Getker" initials="KG [4]" lastIdx="1" clrIdx="3"/>
  <p:cmAuthor id="5" name="Kim Getker" initials="KG [5]" lastIdx="1" clrIdx="4"/>
  <p:cmAuthor id="6" name="Kim Getker" initials="KG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66"/>
    <a:srgbClr val="435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680CE6-FB0A-4A01-99D2-F5FE44AD90E1}" v="6" dt="2022-11-08T15:54:30.6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0"/>
  </p:normalViewPr>
  <p:slideViewPr>
    <p:cSldViewPr snapToGrid="0" snapToObjects="1" showGuides="1">
      <p:cViewPr varScale="1">
        <p:scale>
          <a:sx n="114" d="100"/>
          <a:sy n="114" d="100"/>
        </p:scale>
        <p:origin x="474" y="102"/>
      </p:cViewPr>
      <p:guideLst>
        <p:guide orient="horz" pos="2160"/>
        <p:guide orient="horz" pos="168"/>
        <p:guide pos="528"/>
        <p:guide pos="715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3" d="100"/>
          <a:sy n="73" d="100"/>
        </p:scale>
        <p:origin x="35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B6832E-8820-FD47-A2FA-4CB0641517D4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03BA01-7BCE-3348-B7D1-E8CB1F6C00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70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20 db" charset="0"/>
              </a:defRPr>
            </a:lvl1pPr>
          </a:lstStyle>
          <a:p>
            <a:fld id="{CC217BA0-315D-174F-B890-48F013C6A778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20 db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20 db" charset="0"/>
              </a:defRPr>
            </a:lvl1pPr>
          </a:lstStyle>
          <a:p>
            <a:fld id="{D23D616E-FAFF-0246-8008-410B45D7CB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7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20 db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35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D616E-FAFF-0246-8008-410B45D7CB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72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5C965-78A0-7F40-A06D-95DFF25EF2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23F4E-96A6-2A4C-96E1-622815E079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3D845-8E03-294F-98B5-B8B8CBBCE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573A-2CEE-FD43-8DD0-4D311A7A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7C025-C733-AE47-AD3D-5CDB3394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16943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F08D1-05C1-4F42-8407-D3E7DEB70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6030B4-2789-A94B-B204-4B6CC22A2A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6DF2A-E86D-0D47-9FA6-DF272385A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A9FBD-3863-B84E-8C96-EACC6FF6C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B88B7-5E57-5644-AC89-E9CBC4F0A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6311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EDC6E-C4E2-B240-9C55-53FC1AE25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2D55FF-A870-2B43-B6F4-3A89D70FE3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5768A-0C10-A946-AFA4-76A291DED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E9044-A544-CB46-80B5-397E7915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A3676A-BA0B-B24F-A322-ECDC23771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13037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-21264" y="0"/>
            <a:ext cx="12213264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6512" y="3341195"/>
            <a:ext cx="10917716" cy="1178784"/>
          </a:xfr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20 db" charset="0"/>
                <a:cs typeface="20 db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6511" y="1328336"/>
            <a:ext cx="10917716" cy="2012859"/>
          </a:xfr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12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5" y="6303547"/>
            <a:ext cx="5603574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392298576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78566696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167193428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9" r="1628" b="27849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5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1" cy="6857999"/>
          </a:xfrm>
          <a:prstGeom prst="rect">
            <a:avLst/>
          </a:prstGeom>
          <a:noFill/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38978" y="3341195"/>
            <a:ext cx="10917716" cy="1178784"/>
          </a:xfrm>
          <a:prstGeom prst="rect">
            <a:avLst/>
          </a:prstGeom>
          <a:noFill/>
          <a:effectLst/>
        </p:spPr>
        <p:txBody>
          <a:bodyPr vert="horz" wrap="square" lIns="182880" tIns="91440" rIns="457200" bIns="91440" rtlCol="0" anchor="ctr">
            <a:sp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lang="en-US" sz="2400" b="0" i="0" smtClean="0">
                <a:solidFill>
                  <a:schemeClr val="bg1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600" b="0" i="0" kern="120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2pPr>
            <a:lvl3pPr marL="11113" indent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Font typeface="Arial" charset="0"/>
              <a:buNone/>
              <a:tabLst/>
              <a:defRPr lang="en-US" sz="1400" b="0" i="0" smtClean="0">
                <a:solidFill>
                  <a:schemeClr val="bg1"/>
                </a:solidFill>
                <a:latin typeface="+mn-lt"/>
                <a:ea typeface="20 db" charset="0"/>
                <a:cs typeface="20 db" charset="0"/>
              </a:defRPr>
            </a:lvl3pPr>
            <a:lvl4pPr marL="11113" indent="0">
              <a:lnSpc>
                <a:spcPct val="110000"/>
              </a:lnSpc>
              <a:spcBef>
                <a:spcPts val="0"/>
              </a:spcBef>
              <a:buFont typeface="Arial" charset="0"/>
              <a:buNone/>
              <a:tabLst/>
              <a:defRPr lang="en-US" sz="1400" i="1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defRPr lang="en-US"/>
            </a:lvl5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SUBTITLE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8979" y="1328336"/>
            <a:ext cx="10917716" cy="2012859"/>
          </a:xfrm>
          <a:prstGeom prst="rect">
            <a:avLst/>
          </a:prstGeom>
          <a:noFill/>
          <a:effectLst/>
        </p:spPr>
        <p:txBody>
          <a:bodyPr vert="horz" wrap="square" lIns="182880" tIns="91440" rIns="457200" bIns="91440" rtlCol="0" anchor="b">
            <a:spAutoFit/>
          </a:bodyPr>
          <a:lstStyle>
            <a:lvl1pPr>
              <a:defRPr lang="en-US" sz="6600" baseline="0">
                <a:solidFill>
                  <a:schemeClr val="bg1"/>
                </a:solidFill>
              </a:defRPr>
            </a:lvl1pPr>
          </a:lstStyle>
          <a:p>
            <a:pPr marL="11113" lvl="0" indent="-11113">
              <a:spcAft>
                <a:spcPts val="1200"/>
              </a:spcAft>
              <a:buClr>
                <a:schemeClr val="accent1"/>
              </a:buClr>
              <a:buFont typeface="Wingdings" charset="2"/>
              <a:tabLst/>
            </a:pPr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78" y="5983143"/>
            <a:ext cx="5153001" cy="578081"/>
          </a:xfrm>
          <a:prstGeom prst="rect">
            <a:avLst/>
          </a:prstGeom>
        </p:spPr>
      </p:pic>
      <p:sp>
        <p:nvSpPr>
          <p:cNvPr id="14" name="Footer Placeholder 1"/>
          <p:cNvSpPr>
            <a:spLocks noGrp="1"/>
          </p:cNvSpPr>
          <p:nvPr>
            <p:ph type="ftr" sz="quarter" idx="13"/>
          </p:nvPr>
        </p:nvSpPr>
        <p:spPr>
          <a:xfrm>
            <a:off x="5940654" y="6303547"/>
            <a:ext cx="5616041" cy="257677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44322454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80" y="1257300"/>
            <a:ext cx="5358595" cy="532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77285"/>
            <a:ext cx="5358595" cy="39758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777285"/>
            <a:ext cx="5380818" cy="39758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4"/>
          </p:nvPr>
        </p:nvSpPr>
        <p:spPr>
          <a:xfrm>
            <a:off x="6172200" y="1257300"/>
            <a:ext cx="5380818" cy="5328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en-US" sz="2400" b="1" kern="1200" dirty="0" smtClean="0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Wingdings" charset="2"/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lIns="182880" rIns="457200" anchor="ctr">
            <a:noAutofit/>
          </a:bodyPr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lIns="182880" rIns="731520">
            <a:noAutofit/>
          </a:bodyPr>
          <a:lstStyle>
            <a:lvl1pPr>
              <a:defRPr sz="1800" b="1"/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0200"/>
            <a:ext cx="4038600" cy="1802854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1609188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solidFill>
            <a:schemeClr val="bg1"/>
          </a:solidFill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rgbClr val="666666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4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5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C7A6A-5DAB-8A40-9DA7-E7EA03FD4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48890-1219-9249-BD40-269EFB7A4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6512E-1DB8-604C-B9A4-94EFF2AC7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F789F-CED2-E949-8882-F043D1CF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9BE4D5-617A-AA45-980A-0EB954731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700933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255652"/>
            <a:ext cx="4038600" cy="1791260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32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3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6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3559243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9" name="Content Placeholder 6"/>
          <p:cNvSpPr>
            <a:spLocks noGrp="1"/>
          </p:cNvSpPr>
          <p:nvPr>
            <p:ph sz="quarter" idx="35"/>
          </p:nvPr>
        </p:nvSpPr>
        <p:spPr>
          <a:xfrm>
            <a:off x="1769012" y="4186056"/>
            <a:ext cx="6384388" cy="512532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2915783"/>
            <a:ext cx="4038600" cy="1777593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chemeClr val="tx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noFill/>
        </p:spPr>
        <p:txBody>
          <a:bodyPr lIns="182880" rIns="457200" anchor="ctr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+ Call 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38980" y="1600200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3"/>
          </p:nvPr>
        </p:nvSpPr>
        <p:spPr>
          <a:xfrm>
            <a:off x="1769012" y="1600200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38980" y="224796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638980" y="2895734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638980" y="3543501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8153400" y="3539592"/>
            <a:ext cx="4038600" cy="1806765"/>
          </a:xfrm>
          <a:prstGeom prst="rect">
            <a:avLst/>
          </a:prstGeom>
          <a:solidFill>
            <a:schemeClr val="accent6"/>
          </a:solidFill>
        </p:spPr>
        <p:txBody>
          <a:bodyPr vert="horz" lIns="182880" tIns="45720" rIns="731520" bIns="45720" rtlCol="0">
            <a:noAutofit/>
          </a:bodyPr>
          <a:lstStyle>
            <a:lvl1pPr>
              <a:defRPr lang="en-US" sz="1800" b="1" dirty="0" smtClean="0"/>
            </a:lvl1pPr>
            <a:lvl2pPr>
              <a:defRPr lang="en-US" b="1" dirty="0" smtClean="0"/>
            </a:lvl2pPr>
            <a:lvl3pPr>
              <a:defRPr lang="en-US" b="1" dirty="0" smtClean="0"/>
            </a:lvl3pPr>
            <a:lvl4pPr>
              <a:defRPr lang="en-US" b="1" dirty="0" smtClean="0"/>
            </a:lvl4pPr>
            <a:lvl5pPr>
              <a:defRPr lang="en-US" b="1" dirty="0"/>
            </a:lvl5pPr>
          </a:lstStyle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255182"/>
            <a:ext cx="10914038" cy="7577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27" hasCustomPrompt="1"/>
          </p:nvPr>
        </p:nvSpPr>
        <p:spPr>
          <a:xfrm>
            <a:off x="638980" y="4191268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38980" y="4839037"/>
            <a:ext cx="796099" cy="507320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0" name="Content Placeholder 6"/>
          <p:cNvSpPr>
            <a:spLocks noGrp="1"/>
          </p:cNvSpPr>
          <p:nvPr>
            <p:ph sz="quarter" idx="29"/>
          </p:nvPr>
        </p:nvSpPr>
        <p:spPr>
          <a:xfrm>
            <a:off x="1769012" y="2246664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1" name="Content Placeholder 6"/>
          <p:cNvSpPr>
            <a:spLocks noGrp="1"/>
          </p:cNvSpPr>
          <p:nvPr>
            <p:ph sz="quarter" idx="30"/>
          </p:nvPr>
        </p:nvSpPr>
        <p:spPr>
          <a:xfrm>
            <a:off x="1769012" y="2893128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2" name="Content Placeholder 6"/>
          <p:cNvSpPr>
            <a:spLocks noGrp="1"/>
          </p:cNvSpPr>
          <p:nvPr>
            <p:ph sz="quarter" idx="31"/>
          </p:nvPr>
        </p:nvSpPr>
        <p:spPr>
          <a:xfrm>
            <a:off x="1769012" y="3539592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2"/>
          </p:nvPr>
        </p:nvSpPr>
        <p:spPr>
          <a:xfrm>
            <a:off x="1769012" y="4186056"/>
            <a:ext cx="6384388" cy="507320"/>
          </a:xfrm>
          <a:prstGeom prst="rect">
            <a:avLst/>
          </a:prstGeom>
          <a:noFill/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sz="1800" b="1" smtClean="0">
                <a:solidFill>
                  <a:srgbClr val="666666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24" name="Content Placeholder 6"/>
          <p:cNvSpPr>
            <a:spLocks noGrp="1"/>
          </p:cNvSpPr>
          <p:nvPr>
            <p:ph sz="quarter" idx="33"/>
          </p:nvPr>
        </p:nvSpPr>
        <p:spPr>
          <a:xfrm>
            <a:off x="1769012" y="4832520"/>
            <a:ext cx="6384388" cy="507320"/>
          </a:xfrm>
          <a:prstGeom prst="rect">
            <a:avLst/>
          </a:prstGeom>
          <a:gradFill>
            <a:gsLst>
              <a:gs pos="100000">
                <a:schemeClr val="accent6"/>
              </a:gs>
              <a:gs pos="0">
                <a:schemeClr val="bg1"/>
              </a:gs>
            </a:gsLst>
            <a:lin ang="0" scaled="0"/>
          </a:gradFill>
        </p:spPr>
        <p:txBody>
          <a:bodyPr vert="horz" lIns="182880" tIns="45720" rIns="457200" bIns="45720" rtlCol="0" anchor="ctr">
            <a:noAutofit/>
          </a:bodyPr>
          <a:lstStyle>
            <a:lvl1pPr>
              <a:defRPr lang="en-US" b="1" smtClean="0">
                <a:solidFill>
                  <a:schemeClr val="accent3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3CF51-9220-4D4F-9C1F-6B51704ED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E58241-D946-1A4A-B9F0-2729D847A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7DC4EA-79CA-9A45-8861-34884D39F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D3B2B-553F-5F46-B75D-240E7412A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CF42F-77F7-F54B-AAB2-4BC366EAC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08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AA8ED-C891-3442-9561-40F226A1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B3579-EFBA-DA4B-8B2A-96F5A6919D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8D3212-19F6-5044-8B88-68FDC57FB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BD581-BF20-7747-B523-D5781D05F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3B7D0-5A7F-9F45-AD47-2D6D36F8F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3344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CB4F6-807A-5246-A518-2AA4BCFF7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EDC23-30A5-5C48-B47E-1A1827944F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9D8B0-71FB-4F4B-B937-8C77AC14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4D124-33FC-E942-8DE1-1EB446F4C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C0FDB-E153-7C4B-A8E3-0305954BB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463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20F96-4D8A-3047-B299-8662DAC8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C3D8-A939-9C45-8AA2-55AE4D713E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B384B-08F3-1C48-AD4A-4EAC56AD1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1179E-BCCE-EA48-9156-EA18052C7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FC800A-79B7-C243-A9A7-4DC94AD00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D0612-1997-4D43-BA04-59338FD7A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05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0FB51-9203-F44C-BB3A-E53054FFC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98C452-633E-C844-A685-2790DD161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BD1844-5DD9-A845-81EA-634F768B6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C9AFE9-18FF-2747-A6A3-4B2013C44F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3DD124-A349-7E44-B856-2BF7BA0527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243F7C-D09D-B74A-AC32-59D22D1C3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E8BC2F-142F-D84F-8367-AEB32A623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515E75-5ED5-4A41-BF34-ED2473153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018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0E122-5914-004B-9C57-27C42B8F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19609C-CEED-6D4B-B6CF-4A69DBD75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0C195E-E344-9A47-8123-91AFEAD5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CD87D-C836-1E45-8AA2-C92EE255D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528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28D5AB-C27A-0D4D-8C6E-98637CF32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FFC506-F7D7-F34C-ADCD-1415F1D09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5FF116-53C5-2C42-BB08-BAB15CBA7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3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35DA-71EF-844C-B6E3-A14C2629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BFE6B-45E0-2747-B19D-D2B2463BB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A7858-4239-3144-8617-F3352058F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319B8-6944-D143-90A2-351EFBF75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3350C6-FB56-D542-AEAF-20B19A145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ADC083-EC55-4C4B-89C3-89E392DDFA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" t="20678" r="1628" b="33283"/>
          <a:stretch/>
        </p:blipFill>
        <p:spPr>
          <a:xfrm>
            <a:off x="-21264" y="0"/>
            <a:ext cx="12213264" cy="6134100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4A552F-FE67-430F-8051-9B3558A380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96684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9B74-714E-A94D-926A-FE5FA6A7F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DA85A-83DE-A344-90FB-5CE81118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01A62A-570E-1746-9222-39B63BB6A3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C90149-007E-AA40-AF16-4E01FED49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8481-4B0E-1A4A-8B38-39DBE93B2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106051-F94D-724D-9E83-6DB98F8B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8668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0B1C5-F1AA-014F-A395-98B4AEEF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5E1C28-131B-6043-B215-F21BBF0902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5C0448-E61C-A349-9F6C-08DCD31948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B33A2-5C26-7F46-817B-B78344798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20AA9-D867-6740-93E7-4AB8BA38A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4148F9-83D4-A342-8006-97E6410B6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694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04098-CEF5-D34B-AEC2-A204F43D1B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23417-78A0-6F44-9D74-A1A0BA6E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6D40-A852-1D41-A2B2-D2448C4FA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8958E-2532-334B-B381-7CE8EF7FD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62E61-7A76-2445-A101-967DDA6DC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6407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211317-2235-DF41-BB1C-367725298C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8FB044-4658-0448-A5B6-76F67E484B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3FBF-1648-F54F-899C-B107CD754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014C5-88BE-C641-8390-BADFCCBD2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A9FE8-0E45-FB45-86D4-1E7BE4974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6291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953943979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8979" y="1257300"/>
            <a:ext cx="10914039" cy="53040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  <a:ea typeface="Century Gothic" charset="0"/>
                <a:cs typeface="Century Gothic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8980" y="1787709"/>
            <a:ext cx="10914038" cy="39653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</p:spTree>
    <p:extLst>
      <p:ext uri="{BB962C8B-B14F-4D97-AF65-F5344CB8AC3E}">
        <p14:creationId xmlns:p14="http://schemas.microsoft.com/office/powerpoint/2010/main" val="52907501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C56AF-F0A2-2C4C-9FA9-867A99E44B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B7FB41-3FA7-474D-A0A4-E1A848160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DD5B2D-0452-4746-8600-656D050CB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9519A-2C35-9745-98A4-F5F1A2B9E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2759E-2C3A-9547-BBFC-9950B510A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0B18AA39-B429-CE5D-5BD4-1071098DCD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476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29F1B-4B24-0140-9545-21E1F67F8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CA82ED-0276-6A46-BDF1-8986831228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8070A-F138-0F49-9DD8-7A42922D0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03A4-623A-6F46-863F-62E2D052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665B7-76FB-F849-998B-194DEB750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0448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F7B3-E970-474B-9244-8AFC307F5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1FB1F3-BB6D-DB49-BCAF-13F66F60E1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AF9E75-E228-7844-BE1A-C30000F49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2688E-0EC0-7A45-A62F-239EAC164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B11480-3310-DA43-9741-BB321D9B5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237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D1DBE-B50B-B74A-8E76-E55284040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DC5E7-A2ED-224D-B4A1-75431B4FD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198C56-0979-D342-A427-9318A3A6B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26CB2-D42A-9540-A575-1BCA84ECF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F44E8C-A0E1-3B45-878A-52C747DE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549AD-5FE8-D940-BC3C-CF254DAF7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51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7BDEB-7D9D-E946-805E-E4E40A24C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2021D-A8F8-CD48-B202-AB82C4181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945AA8-4728-6E48-AE8F-04DA39157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AFE06C-ED98-F94F-9CAC-877F4A869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88020-C007-B84B-9B8C-A9813AEC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28F59-CD8C-8D4B-99FF-3E3FF65FA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452303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A999B-BAF5-5C46-B92F-022E2A384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3E14-1BC4-D840-A3B9-D2201E17B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2C7178-4269-B34B-B80C-123D92B83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A67A4-7E91-004B-BB91-D7D6B4407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5E2F3D-75E4-844E-8B9D-930D88C68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10A300-4ACF-9E4F-BEF6-43BBED54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9A15E2-4B78-DE4C-B707-07E01A907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B3847D-E046-1242-9CD7-1C6F5773B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587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EE838-CCAF-474B-BC5F-B3B1FD130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139F9-C5A7-FA43-9802-6CFEF641C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D5346E-82EC-4F4C-B1DA-698F32C23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987BD0-28B0-1A4B-B8CC-C1C3A3D53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502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FF3729-8840-E446-A077-91875B754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D5E78D-E820-4544-B04B-53A575D09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C10D4-0D6A-6748-A8D0-9F243607B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34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0F136-AEB9-D840-B1D0-CC05061F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649BAF-8DA5-EB45-8B73-596DC73850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114905-55E0-F546-B8BA-23CA291007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85559-0609-4742-ADB2-1536AFAD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41E8-9E68-9F43-8BA1-2D467FB17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F3DE63-A1B0-E04F-9068-791500650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2390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7B418-C4F0-AA4A-8778-DB8386F6B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E00528-30E9-8B40-805D-515DF26BBF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F00F45-2E99-8D48-98A2-F67F0A53E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7A4E3-F570-2749-9397-200E3ADB1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BC1511-F365-DA44-B859-E63B93FA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ECB169-7651-FC4F-AA0B-51D8F0331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8403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2625B-2AD1-0747-B6B2-2D9FC0F3B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12861-2A32-CB47-B563-3F8C90291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1D391-ED1F-FB4C-B8C9-63515711C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F1E6A-3C30-FE43-9B94-A8D038A7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59BAC0-A445-0549-A173-774E818D1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833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15DAC0-D170-0042-87A2-E2CB76B14F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7E9B8C-D600-8246-BBA0-423AA0C3C4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F75CC-A3BA-B54B-A9E3-3D29A996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1D87D-DA35-0644-B9B1-ECF939FEA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14029-96A7-3B47-B7CC-2FD56594A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102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DA245-7032-3043-AA47-8B239CEBF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0C83FC-B1B4-4F48-A390-7AEB2090E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6EFD0B-2275-A34A-9A6D-3FCA434AA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1EE1E-A419-014E-A419-FAD2E77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8027F2-1BDC-AF40-83B4-977C3B154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914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AC2AD-D8B8-614E-8A8D-C0AB51856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F91E4-6FA6-0C4A-8826-E38E4501AD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A4611-CE0B-4149-BBBC-CAF964EB1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698B8-45A8-2043-AE20-00690F2FF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C72D6-2965-324A-B975-3F369AB24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6016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59993-ED71-E242-B87D-976FF899D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D443D-408A-EE40-8A42-430A55C85A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DFB07-5A82-3E45-8359-13342E5E4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D1058-F81A-114E-90DE-A59DC85A2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1518E-8262-4D47-BF80-0603A48D1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68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3DE12-5972-D64A-930F-09C0C5E67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432A4-6E4B-614E-A466-F67541033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E0D611-6509-B34B-9617-A72410C5F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C9E7A4-FDFC-9F41-84CC-E283CF2DF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BF5CA4-26E1-7B4A-8B64-F1F7E611BC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37E1E2-E619-CE41-A31D-5D3CB0D14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AA4B87-C364-DC47-945D-957782E9E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D1851-6924-194E-A944-DB4AAFFE0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80526"/>
      </p:ext>
    </p:extLst>
  </p:cSld>
  <p:clrMapOvr>
    <a:masterClrMapping/>
  </p:clrMapOvr>
  <p:hf hd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4A4D4-BBF4-CE4F-A840-A35744151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4C7AF0-4B00-C74E-A281-C8CB664068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08568-C038-DB4B-98F0-6068E390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232269-9F83-1145-9948-B5EBFDF69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E5CECD-544B-6241-ADFA-C1C06C92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9991DF-179E-1449-ADD9-C89E959B4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546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E227E-8E16-4D4E-AC20-3E064E40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735DCD-7582-F84A-9349-76AB5B7A9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1CDF6-B4BB-6A40-9D8F-EF2D0CEDB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68E3E8-6C2A-344E-AA54-A31544DF9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0E22FB-935D-A14B-AC33-EFAA365ECB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24AC08-E05D-CC42-8B2A-837343166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EFE4F-C383-3C4B-9F87-F062586F0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1A6FA9-D714-894F-81D6-D28EF4B8D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933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B2905-604E-8046-A369-219D945A7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235D21-F290-B74C-B560-11D519F5E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9D89C4-28E8-1147-A5A2-F11B5302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5B6A73-7B39-2846-9023-56E53C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274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FD4C22-2BD9-2543-AA5A-6D7A07EEA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EDBFEE-3820-6641-B0C0-74F249B36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BB6995-33C9-A54D-92F5-211CB6127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416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57869-6CB1-FE4F-8B2D-BF50EF52C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88569-2405-A749-B81A-CFBD1F8C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E939C-1E6A-124A-898B-4F6CD8B6D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DB7D5D-2DFB-B141-9250-9FBC4877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569329-F6C7-594B-B64A-F6959E110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1618A-FB8E-7B4F-8D55-08EE1C199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5258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5C2E1-A5DC-8147-954E-006004053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F248B0-C4E5-2F44-A8F7-88B009A351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DE334E-A061-B04C-8A8C-96C0AEB4D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C1C199-F920-2E41-AAE1-ECB1839C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D2A269-8097-B147-8C81-F1FB5140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1F332-2219-D045-9292-8A203C54D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614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0CCA-FCCE-F747-9BB9-6EF484809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1F71D-7C62-744E-AF2D-B05D9CC91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7BB37-8AEA-CA41-B7BE-1D918372A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B3277-D071-C04C-8F3C-33CA2CF39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88DC5-D591-7143-8911-BC3DF69B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57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6662F9D-0338-CC48-AC66-AE00A0A2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5DB9B5-4CC2-2E44-B516-19E5874FEB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7A81B-C1D6-EA4A-9C26-7C7E709E7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02291E-66DA-6343-AF8B-F79A6B49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54366C-7D32-494F-BBED-2B05044D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0174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E5B5-B6E3-E84B-8AB9-8199D105A1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1876D2-C937-B24C-8619-FDFD23725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A9266-472A-DC4A-9A70-4A7024EE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592AB9-86E7-FA42-9944-8C8C6ACB9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3CDC76-2B8D-E842-A61C-D0D32491E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58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549F-B09E-0C45-90EB-C06C2C20E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98832-3C92-954F-A70F-27E08DA9F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D12C45-1796-394F-9995-DAB996361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3C85E0-5F94-3C4B-998A-21D600718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E6E85E-4C80-1F42-8E26-4DEB0CC39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22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D880A-D496-6F4F-B4CC-112AF3443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08844-781C-BF40-AC72-A4557B10F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6AA480-6429-9342-B47E-B4A827F98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27EA93-722E-7C4E-9A40-71E2A5F91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582574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8BC64D-E9DF-0141-8A85-971BA768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0AE5B4-6539-5146-A999-E6E73FC4C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42378D-B1CF-4843-A659-702855DD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A8B12-4516-4D43-B8FB-6FCF30A08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87E73C-92A5-1947-A46B-C5DFE9CA9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564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E40AF-AC3C-7141-902A-3310289B7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BFDC09-0BC4-3A4C-9808-507C43241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AAC291-5EE5-3847-B30A-F69D728515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F26747-1468-F643-8451-6958E6FA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2806A7-8359-6441-BA23-A41259B23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CFCEE-00ED-3648-BA25-B517E393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107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9EE72-6B5C-D342-A6BF-3DE4F370C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669373-ECD2-464C-80AF-6D2B3D3A1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BD5EB1-CBB2-0241-B9AD-AC966F807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A4D434-8CFF-AB4A-8CB3-0D90DBD4C7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CF0E49-871C-2648-AE59-0B0BF9B4D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837E60-E33E-004C-8443-C16DFE30A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D9665E-74D0-9D46-939E-AD495367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8B7387-5A81-7042-B43E-A3A82ACB4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9305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3DD83-59AA-8D45-B48C-E4F7F8BCA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8E70A4-588D-1C48-A434-4108560CF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7F45F-B3CD-914C-861D-27F306A1E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DC7CE6-3580-8245-9A90-679E528E6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155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1D1C6-A6FB-DF40-825C-D2A87AD8F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5C14D3-3726-3B4F-8269-4313D030C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E353F3-D070-2D4E-9C05-D40EF87CD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219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00D864-E0F2-0743-B0E1-F1D58C638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1108F-3565-A541-86FB-D46815A97E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867800-9B36-A048-81DC-94C40A413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1784C-A202-F04E-845A-24B8EF038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B6078-E262-B841-8A88-D5A8AA6BDF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38B296-F42D-AD4C-A2C8-C8AFB645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9493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486EC-A752-DF4D-9067-0280B810C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43E5E-9598-FF48-AEF7-E98CE6A454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0F36A-7A87-B941-9527-BD387A759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1EF33-F880-0A4E-B20E-F3A6E33B2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820B13-CD72-4247-BD52-5161FE569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E807B2-DFAE-F946-92DF-D55370C4F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7095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7B4E-0785-8C4C-BD61-ED810A1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4CC6D-1AC8-5849-8D81-4D86C36FF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52809-6F66-304E-853D-359706202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43D00-4EC0-8845-B3BA-1217C46D6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C8B559-615F-8441-945E-3121EE8C8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090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CC3546-C54A-3448-AC8C-32B2686778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B15013-AE4F-A44F-B535-4EA9B46955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620144-AF8C-9B4F-800A-6318E5A03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96DDB-446D-DA4B-8B49-97F35805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211F8-54F3-8E40-93B8-6BAA82B5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629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573B8-E989-F74D-BF9F-3012E1BE9B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A58316-CBCC-E54D-A9B7-D2993F786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0AA34-18BD-EC44-87BC-A2D60BF0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81D1C-1061-9740-9889-5587B191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668BA8-C932-454A-ACE6-BBEC91436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C28430-FA8D-E14C-B3B5-C59A63B0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058E4F-9D1C-8247-9C15-16BDBA583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F7D45E-9671-9F4E-B4FD-D56BE5CF6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425F9F-F573-46DD-A371-E5B4AF8465DC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10F0C36C-0275-4187-9BBF-47C945DB5C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55031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D457A-9FA0-C24A-82DD-E2C5345A2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2B26-2932-2E4B-81B9-3CCCE1C1B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6E5615-1BCD-EE4E-A5FC-A517C9BFE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469C81-EB9B-D34A-9471-F1FF4382A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65FFE-5200-E446-B1A1-65D051C0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518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18E2B-0EAB-694B-8A7E-200595834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9E38B3-AF26-3B46-B3C9-BB818ECE4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49091-A7FE-1C40-ABDC-48CCB2B63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2D2B6-1D86-6B41-95AA-FBC98118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F85F7B-FABF-F144-9BFE-C689A517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2232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D2B4AE-FDC6-9E49-9E40-640ABA3FF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EBA79-82BE-464C-B36C-1935A1B3E5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046028-63FD-3A41-A06A-926B7441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B95E9-B152-BA48-A8E0-D03DAD7FA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98937-82C0-2045-B416-B3A75AF59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6F1933-A8EE-1B4E-B100-A063D6E12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2190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29BF8-05D5-FC46-908C-145F615F7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4049B-C217-1D44-8F3C-16FC5EA57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2A3C5-02EF-E145-9FA6-C01E367F7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11A123-628C-E941-A8FD-B166BAFA5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0A691F-E9B1-4245-88F9-5A04BB6185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097FF4-730B-A346-AC67-AFA3A297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B44BA7-3811-C142-AA8E-B70AC7076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05A344-0F1C-3E43-A5AE-F485973E1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1305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DB2D2-FA69-4D47-9F68-D597D141F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CA0F6D-9C54-4647-8D2A-EECFD28E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2B946-BF67-A549-BAA2-B6425E119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1D6735-50F7-FD49-81C8-4E7B0DA72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979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B88CD0-E418-CF4F-8A07-4AE567AB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568612-64B3-D942-9011-0E9C5DEBA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93DD6-0898-3D47-9AFE-8A9B1730E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8977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A1D0D-F070-D74E-8375-D92F674D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979AC-C2B0-7C4B-B0B7-66E881ABF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A813FA-5980-E949-889C-712C4B7185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DE3C3-CEF5-B84C-895B-A7C1A269A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59415-0307-AE4A-B8B5-55BC576A2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4B36BB-04C7-8945-B0D0-51E86B69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48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0519-CA7D-8241-A575-4967C6771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4B573-0844-7C40-AAB2-82E4DAF10D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1213B-26EF-9440-A336-167A5DE9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89144A-A1DE-B04E-B1A3-08C250C0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0169B-B68A-AF4B-A7F1-3EF2620FE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54C5C-BBD5-704E-8C4A-4330AC142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4567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35993-298B-FE4A-BF26-01CAA0613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DFBC-44FA-284E-922F-EDCCA23AC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9E9FEF-BC97-6E49-9FCE-426C039CF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7BE1C-7731-7E45-A98A-1C114AC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940A-9B99-4342-8539-E71F6061E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799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90907D-F119-2940-AFCC-3BFBBB80C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27CDE5-8811-194B-9962-798121610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1E001-D483-F145-AA15-55231080E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D5D6D-0484-654E-A5EF-737638F16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D175C-E7D0-2349-B703-51122AB8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2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BE21C3-96BC-CA4E-8F8D-20179D1D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BBB5C-F937-5743-8FF6-2223CAFC5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C565F3-98C7-F340-A3C4-368DCE01E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7D8CE1-4C6C-754A-8902-904FC9F9C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1DCCCC-981B-DF48-97A6-297141DC9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B2C590-298B-2647-B281-9531CEF4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8175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22684-6761-B240-A0E5-6D4351B77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1E022-2F8B-6342-AE7E-2B1AA71BE1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1D9AE-2253-944E-83FD-2C684E8BC0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7373CD-FBFF-994E-9279-D6128FE64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2DB14-4678-CF40-81DF-DCBEAA5B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6750D-3739-4B45-931F-AA79389D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608626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9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0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1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5C245-B433-414C-AAEB-85ED71EBC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F87B-3609-E948-B47C-125B941DAE5D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63A8F-CB3A-8444-B526-165EA5B783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Footer as Needed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DC980D-F43C-FC4E-A8B9-AA6D0A7C7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25F11-EADC-2944-8437-490DA1E2084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B5CC77FD-2D11-7B77-2695-2E316F442F8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6156475-37B7-4EAC-B966-D757066B8F0D}"/>
              </a:ext>
            </a:extLst>
          </p:cNvPr>
          <p:cNvCxnSpPr/>
          <p:nvPr userDrawn="1"/>
        </p:nvCxnSpPr>
        <p:spPr>
          <a:xfrm>
            <a:off x="638979" y="6119352"/>
            <a:ext cx="10917715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9F7E25E-279B-4175-8457-DBF2079AF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82" b="28647"/>
          <a:stretch/>
        </p:blipFill>
        <p:spPr>
          <a:xfrm>
            <a:off x="638979" y="6356350"/>
            <a:ext cx="3685001" cy="338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41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49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</p:sldLayoutIdLst>
  <p:transition spd="slow">
    <p:wip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624" userDrawn="1">
          <p15:clr>
            <a:srgbClr val="F26B43"/>
          </p15:clr>
        </p15:guide>
        <p15:guide id="4" orient="horz" pos="792" userDrawn="1">
          <p15:clr>
            <a:srgbClr val="F26B43"/>
          </p15:clr>
        </p15:guide>
        <p15:guide id="5" pos="408" userDrawn="1">
          <p15:clr>
            <a:srgbClr val="F26B43"/>
          </p15:clr>
        </p15:guide>
        <p15:guide id="6" pos="7272" userDrawn="1">
          <p15:clr>
            <a:srgbClr val="F26B43"/>
          </p15:clr>
        </p15:guide>
        <p15:guide id="7" orient="horz" pos="3624" userDrawn="1">
          <p15:clr>
            <a:srgbClr val="F26B43"/>
          </p15:clr>
        </p15:guide>
        <p15:guide id="8" orient="horz" pos="4176" userDrawn="1">
          <p15:clr>
            <a:srgbClr val="F26B43"/>
          </p15:clr>
        </p15:guide>
        <p15:guide id="9" orient="horz" pos="386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D7A1E9-AFEF-2640-A5D3-FD95F1A16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65D654-A337-2B4B-8342-F0C94634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969386-3895-B345-9CA4-A1F404AB66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5A1D-A8F5-D944-B599-5B02D3603DB6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268A3D-2BCF-094C-994A-EC6643E4DF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F84B3-5783-7A46-8D9C-E50423188D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7BA4C-25E1-BF43-8258-71F500EB5EE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6F1519A6-D205-BBF1-BB3C-7559A64EFD2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09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50" r:id="rId12"/>
    <p:sldLayoutId id="214748375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FC5BFB-65DC-B341-A754-38F1DF936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265C5-5572-CC46-AA81-A51ADFE3F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DB1A-215B-D84E-96B5-4C64EF708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02EAA-8AF0-2844-A984-CD7F13BCA8E8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44524-7351-B34D-A322-239F034BCB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B94192-EC8E-1944-886B-1DC3B42CF6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B0DD-FDDE-AB40-BBBE-E55B3AF1A8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64ABCAE-9BD9-A14F-82A7-B7379D52DD9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91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C0B91A-54E5-324D-8B71-1B3E51FC2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354C03-6202-D545-9428-F029FDE70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F5F94-BB41-6541-910A-22F16AFEF7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B894C-E416-2042-BC05-DBC0A882990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AADD4-58C4-1E48-8AA9-7B6B825B1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760B0-B503-F64E-A854-A76FBB652A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C85-0DB5-084B-8134-8DB5A6A791A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hape, circle&#10;&#10;Description automatically generated">
            <a:extLst>
              <a:ext uri="{FF2B5EF4-FFF2-40B4-BE49-F238E27FC236}">
                <a16:creationId xmlns:a16="http://schemas.microsoft.com/office/drawing/2014/main" id="{27D52EB5-D656-7543-AF41-FDF76D7DB98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359FAA99-0E1C-636A-A93E-516004ECB8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9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7C0164-9AC8-4C49-BF27-9E01E544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DC315-2F0E-3743-9857-121A8EE27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6DEC43-7083-2841-A758-83D5C3E5D9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0E3A6-3297-FC44-BEE4-CA972895FFA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2BA57-95B5-BC40-BB62-655FF6AB2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BBF5B-5D83-AF45-9563-49994A9164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FDBA0-56D3-0F4F-91E1-C520CEAE95F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70FAC7AE-03CD-BF72-3008-1E9C82BC669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02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B4751A-FFE4-E046-9E7C-C3CF77CFE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EEC9FF-D0FD-9043-8570-A12015A35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73B7-7AED-BD4D-9B1A-CC8618BD79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6D311-9106-2E49-95F4-5ED6DBA0ADC5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3544DE-F2AB-8043-ACEA-8DABC8E94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7A0E9-88C7-0542-8B30-B2D82AFB6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AE3C6-3324-FF47-970C-3828AE92E3B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F0236C13-F95A-7FF0-3F4A-00C963D7A80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305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assp.edu/um-pla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umassp.edu/um-plan" TargetMode="External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0" name="Title 6">
            <a:extLst>
              <a:ext uri="{FF2B5EF4-FFF2-40B4-BE49-F238E27FC236}">
                <a16:creationId xmlns:a16="http://schemas.microsoft.com/office/drawing/2014/main" id="{3AD10F1F-6A1F-43C8-9084-A042C9153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11" y="1743835"/>
            <a:ext cx="10917716" cy="159736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UM-Plan: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Strategic Financial Planning &amp; Analysis Tool</a:t>
            </a:r>
            <a:endParaRPr lang="en-US" sz="6000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2D1C92E-05A4-47B4-B87E-2DB26FECE66A}"/>
              </a:ext>
            </a:extLst>
          </p:cNvPr>
          <p:cNvSpPr txBox="1">
            <a:spLocks/>
          </p:cNvSpPr>
          <p:nvPr/>
        </p:nvSpPr>
        <p:spPr>
          <a:xfrm>
            <a:off x="778911" y="1896235"/>
            <a:ext cx="10917716" cy="1597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UM-Plan:</a:t>
            </a:r>
            <a:br>
              <a:rPr lang="en-US" dirty="0"/>
            </a:br>
            <a:r>
              <a:rPr lang="en-US" sz="3600" dirty="0"/>
              <a:t>Strategic Financial Planning &amp; Analysis </a:t>
            </a:r>
            <a:r>
              <a:rPr lang="en-US" sz="3600" dirty="0">
                <a:solidFill>
                  <a:srgbClr val="FFFFFF"/>
                </a:solidFill>
              </a:rPr>
              <a:t>Tool</a:t>
            </a:r>
            <a:endParaRPr lang="en-US" sz="6000" dirty="0"/>
          </a:p>
        </p:txBody>
      </p:sp>
      <p:sp>
        <p:nvSpPr>
          <p:cNvPr id="12" name="Subtitle 10">
            <a:extLst>
              <a:ext uri="{FF2B5EF4-FFF2-40B4-BE49-F238E27FC236}">
                <a16:creationId xmlns:a16="http://schemas.microsoft.com/office/drawing/2014/main" id="{528C12A1-E0A2-48E5-A9FE-98840CB2D780}"/>
              </a:ext>
            </a:extLst>
          </p:cNvPr>
          <p:cNvSpPr txBox="1">
            <a:spLocks/>
          </p:cNvSpPr>
          <p:nvPr/>
        </p:nvSpPr>
        <p:spPr>
          <a:xfrm>
            <a:off x="626512" y="3461227"/>
            <a:ext cx="10917716" cy="938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Logging In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Last update: November 2023</a:t>
            </a:r>
          </a:p>
        </p:txBody>
      </p:sp>
    </p:spTree>
    <p:extLst>
      <p:ext uri="{BB962C8B-B14F-4D97-AF65-F5344CB8AC3E}">
        <p14:creationId xmlns:p14="http://schemas.microsoft.com/office/powerpoint/2010/main" val="2923406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38980" y="1589178"/>
            <a:ext cx="11048026" cy="4813449"/>
          </a:xfrm>
        </p:spPr>
        <p:txBody>
          <a:bodyPr/>
          <a:lstStyle/>
          <a:p>
            <a:r>
              <a:rPr lang="en-US" sz="1600" dirty="0"/>
              <a:t>All users must install the UM-Plan windows client in order to use the software.  You can do this in the Initial Set up Resources section at this link: </a:t>
            </a:r>
            <a:r>
              <a:rPr lang="en-US" sz="1600" dirty="0">
                <a:hlinkClick r:id="rId3"/>
              </a:rPr>
              <a:t>https://www.umassp.edu/um-plan</a:t>
            </a:r>
            <a:r>
              <a:rPr lang="en-US" sz="1600" dirty="0"/>
              <a:t> or you can install the windows client upon your first log-in.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sz="11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020" y="2408362"/>
            <a:ext cx="4446319" cy="3175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4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50864" y="1484907"/>
            <a:ext cx="11002936" cy="507722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Open the UM-Plan web page by accessing the University's “Innovation and Operational Services” page with the following link: </a:t>
            </a:r>
            <a:r>
              <a:rPr lang="en-US" dirty="0">
                <a:hlinkClick r:id="rId2"/>
              </a:rPr>
              <a:t>https://www.umassp.edu/um-plan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</a:rPr>
              <a:t>Under the “Login” section select “UM-Plan Login” (For Mac users see “UM-Plan on AWS </a:t>
            </a:r>
            <a:r>
              <a:rPr lang="en-US" dirty="0" err="1">
                <a:solidFill>
                  <a:srgbClr val="000000"/>
                </a:solidFill>
              </a:rPr>
              <a:t>AppStream</a:t>
            </a:r>
            <a:r>
              <a:rPr lang="en-US" dirty="0">
                <a:solidFill>
                  <a:srgbClr val="000000"/>
                </a:solidFill>
              </a:rPr>
              <a:t> Quick Reference Guide)</a:t>
            </a:r>
            <a:endParaRPr lang="en-US" u="sng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Navigation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236" y="3621928"/>
            <a:ext cx="3819525" cy="200025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330C42A-AE6C-4689-AF03-314E6A8ED81D}"/>
              </a:ext>
            </a:extLst>
          </p:cNvPr>
          <p:cNvSpPr/>
          <p:nvPr/>
        </p:nvSpPr>
        <p:spPr>
          <a:xfrm>
            <a:off x="4514861" y="4423583"/>
            <a:ext cx="2936310" cy="56405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156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8980" y="1461291"/>
            <a:ext cx="4084518" cy="4551936"/>
          </a:xfrm>
        </p:spPr>
        <p:txBody>
          <a:bodyPr/>
          <a:lstStyle/>
          <a:p>
            <a:r>
              <a:rPr lang="en-US" dirty="0"/>
              <a:t>Select Boston campus</a:t>
            </a:r>
          </a:p>
          <a:p>
            <a:r>
              <a:rPr lang="en-US" dirty="0"/>
              <a:t>Enter Email and Password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Secure Access Login (Windows)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97C72D8-A800-4E5C-9EA9-54AEA877F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3498" y="1331983"/>
            <a:ext cx="3926320" cy="261557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C7CC70-CB97-42A8-A2C5-4DF77F4A4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9818" y="1331983"/>
            <a:ext cx="3412595" cy="32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0252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28573"/>
            <a:ext cx="10914038" cy="757718"/>
          </a:xfrm>
        </p:spPr>
        <p:txBody>
          <a:bodyPr/>
          <a:lstStyle/>
          <a:p>
            <a:r>
              <a:rPr lang="en-US" dirty="0"/>
              <a:t>Launch UM-Plan First Time Log-in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8979" y="1257300"/>
            <a:ext cx="2750173" cy="4254267"/>
          </a:xfrm>
        </p:spPr>
        <p:txBody>
          <a:bodyPr/>
          <a:lstStyle/>
          <a:p>
            <a:r>
              <a:rPr lang="en-US" sz="1400" dirty="0"/>
              <a:t>Once signed in, select the square in the upper right corner.  </a:t>
            </a:r>
          </a:p>
          <a:p>
            <a:r>
              <a:rPr lang="en-US" sz="1400" dirty="0"/>
              <a:t>Select “Windows Client” from the  submenu and “Open” from the pop up box.  </a:t>
            </a:r>
          </a:p>
          <a:p>
            <a:r>
              <a:rPr lang="en-US" sz="1400" dirty="0"/>
              <a:t>You will get a prompt to install the required software, select open and install (details on next slide)</a:t>
            </a:r>
          </a:p>
          <a:p>
            <a:endParaRPr lang="en-US" dirty="0"/>
          </a:p>
          <a:p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46818-14A3-D357-460F-45D1E2704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6" b="29853"/>
          <a:stretch/>
        </p:blipFill>
        <p:spPr>
          <a:xfrm>
            <a:off x="3800212" y="1033353"/>
            <a:ext cx="8190226" cy="4113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A7F3D12-0A7E-B834-105A-E6D4FFAA4F28}"/>
              </a:ext>
            </a:extLst>
          </p:cNvPr>
          <p:cNvSpPr/>
          <p:nvPr/>
        </p:nvSpPr>
        <p:spPr>
          <a:xfrm>
            <a:off x="11638370" y="938347"/>
            <a:ext cx="328321" cy="816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321E64-8E09-4A11-6427-0F38279FC0AD}"/>
              </a:ext>
            </a:extLst>
          </p:cNvPr>
          <p:cNvSpPr/>
          <p:nvPr/>
        </p:nvSpPr>
        <p:spPr>
          <a:xfrm>
            <a:off x="9801826" y="4248443"/>
            <a:ext cx="924290" cy="478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F94B8-9A27-8500-202A-09B8EEE544FA}"/>
              </a:ext>
            </a:extLst>
          </p:cNvPr>
          <p:cNvCxnSpPr>
            <a:cxnSpLocks/>
          </p:cNvCxnSpPr>
          <p:nvPr/>
        </p:nvCxnSpPr>
        <p:spPr>
          <a:xfrm flipH="1">
            <a:off x="8509405" y="1755058"/>
            <a:ext cx="51507" cy="329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D2A85A14-F8C7-4FD6-A6E5-3A9436572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676" y="3951363"/>
            <a:ext cx="3475458" cy="239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5767D9D-BCA5-49CD-A928-88849663166A}"/>
              </a:ext>
            </a:extLst>
          </p:cNvPr>
          <p:cNvSpPr/>
          <p:nvPr/>
        </p:nvSpPr>
        <p:spPr>
          <a:xfrm>
            <a:off x="6003012" y="5516707"/>
            <a:ext cx="924290" cy="478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91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38980" y="128573"/>
            <a:ext cx="10914038" cy="757718"/>
          </a:xfrm>
        </p:spPr>
        <p:txBody>
          <a:bodyPr>
            <a:normAutofit/>
          </a:bodyPr>
          <a:lstStyle/>
          <a:p>
            <a:r>
              <a:rPr lang="en-US" dirty="0"/>
              <a:t>Launch UM-Plan Log-in after install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38979" y="1257300"/>
            <a:ext cx="2750173" cy="4254267"/>
          </a:xfrm>
        </p:spPr>
        <p:txBody>
          <a:bodyPr/>
          <a:lstStyle/>
          <a:p>
            <a:r>
              <a:rPr lang="en-US" sz="1400" dirty="0"/>
              <a:t>Once signed in, select the square in the upper right corner.  </a:t>
            </a:r>
          </a:p>
          <a:p>
            <a:r>
              <a:rPr lang="en-US" sz="1400" dirty="0"/>
              <a:t>Select “Windows Client” from the  submenu and “Open” from the pop up box.  </a:t>
            </a:r>
            <a:endParaRPr lang="en-US" dirty="0"/>
          </a:p>
          <a:p>
            <a:endParaRPr lang="en-US" sz="28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546818-14A3-D357-460F-45D1E2704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66" b="29853"/>
          <a:stretch/>
        </p:blipFill>
        <p:spPr>
          <a:xfrm>
            <a:off x="3800212" y="1033353"/>
            <a:ext cx="8190226" cy="41138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7F0132-5150-05CA-E9EF-DA3CA1F991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938" y="4372634"/>
            <a:ext cx="2202332" cy="1547019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FA7F3D12-0A7E-B834-105A-E6D4FFAA4F28}"/>
              </a:ext>
            </a:extLst>
          </p:cNvPr>
          <p:cNvSpPr/>
          <p:nvPr/>
        </p:nvSpPr>
        <p:spPr>
          <a:xfrm>
            <a:off x="11638370" y="938347"/>
            <a:ext cx="328321" cy="8167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7321E64-8E09-4A11-6427-0F38279FC0AD}"/>
              </a:ext>
            </a:extLst>
          </p:cNvPr>
          <p:cNvSpPr/>
          <p:nvPr/>
        </p:nvSpPr>
        <p:spPr>
          <a:xfrm>
            <a:off x="9801826" y="4248443"/>
            <a:ext cx="924290" cy="4783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82F94B8-9A27-8500-202A-09B8EEE544FA}"/>
              </a:ext>
            </a:extLst>
          </p:cNvPr>
          <p:cNvCxnSpPr>
            <a:cxnSpLocks/>
          </p:cNvCxnSpPr>
          <p:nvPr/>
        </p:nvCxnSpPr>
        <p:spPr>
          <a:xfrm flipH="1">
            <a:off x="8509405" y="1755058"/>
            <a:ext cx="51507" cy="3290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616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UM-Plan Launched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601" y="1750765"/>
            <a:ext cx="4414568" cy="4495800"/>
          </a:xfrm>
        </p:spPr>
        <p:txBody>
          <a:bodyPr/>
          <a:lstStyle/>
          <a:p>
            <a:r>
              <a:rPr lang="en-US" dirty="0"/>
              <a:t>Once launched, you have successfully logged in to UM-Plan.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25F11-EADC-2944-8437-490DA1E2084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11653"/>
          <a:stretch/>
        </p:blipFill>
        <p:spPr>
          <a:xfrm>
            <a:off x="4331245" y="1633233"/>
            <a:ext cx="7417704" cy="31325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31245" y="1633233"/>
            <a:ext cx="7508846" cy="32437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376818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d logo PP" id="{0D4D0919-3A2C-FA4A-81D2-50D18357A1BD}" vid="{3EDC496E-6BEC-1F49-8AB8-B80C617AA4E7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5F123C1F337B4AB68A16E65C43B0C3" ma:contentTypeVersion="5" ma:contentTypeDescription="Create a new document." ma:contentTypeScope="" ma:versionID="17a0e2534b528451ffc4030ec686a4a7">
  <xsd:schema xmlns:xsd="http://www.w3.org/2001/XMLSchema" xmlns:xs="http://www.w3.org/2001/XMLSchema" xmlns:p="http://schemas.microsoft.com/office/2006/metadata/properties" xmlns:ns3="a21a9729-abe4-4d87-b262-bc7530adcfc3" xmlns:ns4="bd6fe0e9-8a45-4edf-adb1-fb1905e10a86" targetNamespace="http://schemas.microsoft.com/office/2006/metadata/properties" ma:root="true" ma:fieldsID="497c6775a51cb8db2553dc74292a7904" ns3:_="" ns4:_="">
    <xsd:import namespace="a21a9729-abe4-4d87-b262-bc7530adcfc3"/>
    <xsd:import namespace="bd6fe0e9-8a45-4edf-adb1-fb1905e10a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1a9729-abe4-4d87-b262-bc7530adcf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6fe0e9-8a45-4edf-adb1-fb1905e10a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611F42-3692-454A-A568-A0FF40E1BD1F}">
  <ds:schemaRefs>
    <ds:schemaRef ds:uri="http://purl.org/dc/dcmitype/"/>
    <ds:schemaRef ds:uri="http://schemas.microsoft.com/office/2006/metadata/properties"/>
    <ds:schemaRef ds:uri="http://www.w3.org/XML/1998/namespace"/>
    <ds:schemaRef ds:uri="bd6fe0e9-8a45-4edf-adb1-fb1905e10a86"/>
    <ds:schemaRef ds:uri="a21a9729-abe4-4d87-b262-bc7530adcfc3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B4F24E58-D15F-4601-9024-32AE02ED81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1a9729-abe4-4d87-b262-bc7530adcfc3"/>
    <ds:schemaRef ds:uri="bd6fe0e9-8a45-4edf-adb1-fb1905e10a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8EE5B97-733C-4997-AC66-C6237838152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 template new logo wide size</Template>
  <TotalTime>465</TotalTime>
  <Words>263</Words>
  <Application>Microsoft Office PowerPoint</Application>
  <PresentationFormat>Widescreen</PresentationFormat>
  <Paragraphs>33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20 db</vt:lpstr>
      <vt:lpstr>Arial</vt:lpstr>
      <vt:lpstr>Calibri</vt:lpstr>
      <vt:lpstr>Calibri Light</vt:lpstr>
      <vt:lpstr>Wingdings</vt:lpstr>
      <vt:lpstr>1_Custom Design</vt:lpstr>
      <vt:lpstr>3_Custom Design</vt:lpstr>
      <vt:lpstr>4_Custom Design</vt:lpstr>
      <vt:lpstr>5_Custom Design</vt:lpstr>
      <vt:lpstr>Custom Design</vt:lpstr>
      <vt:lpstr>2_Custom Design</vt:lpstr>
      <vt:lpstr>UM-Plan: Strategic Financial Planning &amp; Analysis Tool</vt:lpstr>
      <vt:lpstr>Guiding Principles </vt:lpstr>
      <vt:lpstr>Navigation </vt:lpstr>
      <vt:lpstr>Secure Access Login (Windows) </vt:lpstr>
      <vt:lpstr>Launch UM-Plan First Time Log-in </vt:lpstr>
      <vt:lpstr>Launch UM-Plan Log-in after install</vt:lpstr>
      <vt:lpstr>UM-Plan Launched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UM-Plan: Strategic Financial Planning &amp; Analysis Tool</dc:title>
  <dc:creator>Ramos, Alexander</dc:creator>
  <cp:lastModifiedBy>Cynthia Williams</cp:lastModifiedBy>
  <cp:revision>60</cp:revision>
  <dcterms:created xsi:type="dcterms:W3CDTF">2019-12-03T15:42:12Z</dcterms:created>
  <dcterms:modified xsi:type="dcterms:W3CDTF">2022-11-14T14:54:09Z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0x010100F15F123C1F337B4AB68A16E65C43B0C3</vt:lpwstr>
  </property>
</Properties>
</file>