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4.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5.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8" r:id="rId4"/>
    <p:sldMasterId id="2147483710" r:id="rId5"/>
    <p:sldMasterId id="2147483722" r:id="rId6"/>
    <p:sldMasterId id="2147483734" r:id="rId7"/>
    <p:sldMasterId id="2147483746" r:id="rId8"/>
    <p:sldMasterId id="2147483758" r:id="rId9"/>
  </p:sldMasterIdLst>
  <p:notesMasterIdLst>
    <p:notesMasterId r:id="rId23"/>
  </p:notesMasterIdLst>
  <p:handoutMasterIdLst>
    <p:handoutMasterId r:id="rId24"/>
  </p:handoutMasterIdLst>
  <p:sldIdLst>
    <p:sldId id="306" r:id="rId10"/>
    <p:sldId id="264" r:id="rId11"/>
    <p:sldId id="301" r:id="rId12"/>
    <p:sldId id="300" r:id="rId13"/>
    <p:sldId id="304" r:id="rId14"/>
    <p:sldId id="305" r:id="rId15"/>
    <p:sldId id="288" r:id="rId16"/>
    <p:sldId id="295" r:id="rId17"/>
    <p:sldId id="289" r:id="rId18"/>
    <p:sldId id="302" r:id="rId19"/>
    <p:sldId id="290" r:id="rId20"/>
    <p:sldId id="303" r:id="rId21"/>
    <p:sldId id="293" r:id="rId2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3" orient="horz" pos="168" userDrawn="1">
          <p15:clr>
            <a:srgbClr val="A4A3A4"/>
          </p15:clr>
        </p15:guide>
        <p15:guide id="6" pos="528" userDrawn="1">
          <p15:clr>
            <a:srgbClr val="A4A3A4"/>
          </p15:clr>
        </p15:guide>
        <p15:guide id="7" pos="7152"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m Getker" initials="KG" lastIdx="1" clrIdx="0"/>
  <p:cmAuthor id="2" name="Kim Getker" initials="KG [2]" lastIdx="1" clrIdx="1"/>
  <p:cmAuthor id="3" name="Kim Getker" initials="KG [3]" lastIdx="1" clrIdx="2"/>
  <p:cmAuthor id="4" name="Kim Getker" initials="KG [4]" lastIdx="1" clrIdx="3"/>
  <p:cmAuthor id="5" name="Kim Getker" initials="KG [5]" lastIdx="1" clrIdx="4"/>
  <p:cmAuthor id="6" name="Kim Getker" initials="KG [6]" lastIdx="1"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6666"/>
    <a:srgbClr val="43516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444" autoAdjust="0"/>
  </p:normalViewPr>
  <p:slideViewPr>
    <p:cSldViewPr snapToGrid="0" snapToObjects="1" showGuides="1">
      <p:cViewPr varScale="1">
        <p:scale>
          <a:sx n="110" d="100"/>
          <a:sy n="110" d="100"/>
        </p:scale>
        <p:origin x="576" y="102"/>
      </p:cViewPr>
      <p:guideLst>
        <p:guide orient="horz" pos="2160"/>
        <p:guide orient="horz" pos="168"/>
        <p:guide pos="528"/>
        <p:guide pos="7152"/>
      </p:guideLst>
    </p:cSldViewPr>
  </p:slideViewPr>
  <p:notesTextViewPr>
    <p:cViewPr>
      <p:scale>
        <a:sx n="1" d="1"/>
        <a:sy n="1" d="1"/>
      </p:scale>
      <p:origin x="0" y="0"/>
    </p:cViewPr>
  </p:notesTextViewPr>
  <p:notesViewPr>
    <p:cSldViewPr snapToGrid="0" snapToObjects="1" showGuides="1">
      <p:cViewPr varScale="1">
        <p:scale>
          <a:sx n="73" d="100"/>
          <a:sy n="73" d="100"/>
        </p:scale>
        <p:origin x="3560" y="2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2.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1.xml"/><Relationship Id="rId19" Type="http://schemas.openxmlformats.org/officeDocument/2006/relationships/slide" Target="slides/slide10.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5"/>
          </a:xfrm>
          <a:prstGeom prst="rect">
            <a:avLst/>
          </a:prstGeom>
        </p:spPr>
        <p:txBody>
          <a:bodyPr vert="horz" lIns="93175" tIns="46587" rIns="93175" bIns="46587" rtlCol="0"/>
          <a:lstStyle>
            <a:lvl1pPr algn="l">
              <a:defRPr sz="1200"/>
            </a:lvl1pPr>
          </a:lstStyle>
          <a:p>
            <a:endParaRPr lang="en-US"/>
          </a:p>
        </p:txBody>
      </p:sp>
      <p:sp>
        <p:nvSpPr>
          <p:cNvPr id="3" name="Date Placeholder 2"/>
          <p:cNvSpPr>
            <a:spLocks noGrp="1"/>
          </p:cNvSpPr>
          <p:nvPr>
            <p:ph type="dt" sz="quarter" idx="1"/>
          </p:nvPr>
        </p:nvSpPr>
        <p:spPr>
          <a:xfrm>
            <a:off x="3970939" y="0"/>
            <a:ext cx="3037840" cy="466435"/>
          </a:xfrm>
          <a:prstGeom prst="rect">
            <a:avLst/>
          </a:prstGeom>
        </p:spPr>
        <p:txBody>
          <a:bodyPr vert="horz" lIns="93175" tIns="46587" rIns="93175" bIns="46587" rtlCol="0"/>
          <a:lstStyle>
            <a:lvl1pPr algn="r">
              <a:defRPr sz="1200"/>
            </a:lvl1pPr>
          </a:lstStyle>
          <a:p>
            <a:fld id="{DBB6832E-8820-FD47-A2FA-4CB0641517D4}" type="datetimeFigureOut">
              <a:rPr lang="en-US" smtClean="0"/>
              <a:t>11/15/2023</a:t>
            </a:fld>
            <a:endParaRPr lang="en-US"/>
          </a:p>
        </p:txBody>
      </p:sp>
      <p:sp>
        <p:nvSpPr>
          <p:cNvPr id="4" name="Footer Placeholder 3"/>
          <p:cNvSpPr>
            <a:spLocks noGrp="1"/>
          </p:cNvSpPr>
          <p:nvPr>
            <p:ph type="ftr" sz="quarter" idx="2"/>
          </p:nvPr>
        </p:nvSpPr>
        <p:spPr>
          <a:xfrm>
            <a:off x="0" y="8829968"/>
            <a:ext cx="3037840" cy="466434"/>
          </a:xfrm>
          <a:prstGeom prst="rect">
            <a:avLst/>
          </a:prstGeom>
        </p:spPr>
        <p:txBody>
          <a:bodyPr vert="horz" lIns="93175" tIns="46587" rIns="93175" bIns="46587" rtlCol="0" anchor="b"/>
          <a:lstStyle>
            <a:lvl1pPr algn="l">
              <a:defRPr sz="1200"/>
            </a:lvl1pPr>
          </a:lstStyle>
          <a:p>
            <a:endParaRPr lang="en-US"/>
          </a:p>
        </p:txBody>
      </p:sp>
      <p:sp>
        <p:nvSpPr>
          <p:cNvPr id="5" name="Slide Number Placeholder 4"/>
          <p:cNvSpPr>
            <a:spLocks noGrp="1"/>
          </p:cNvSpPr>
          <p:nvPr>
            <p:ph type="sldNum" sz="quarter" idx="3"/>
          </p:nvPr>
        </p:nvSpPr>
        <p:spPr>
          <a:xfrm>
            <a:off x="3970939" y="8829968"/>
            <a:ext cx="3037840" cy="466434"/>
          </a:xfrm>
          <a:prstGeom prst="rect">
            <a:avLst/>
          </a:prstGeom>
        </p:spPr>
        <p:txBody>
          <a:bodyPr vert="horz" lIns="93175" tIns="46587" rIns="93175" bIns="46587" rtlCol="0" anchor="b"/>
          <a:lstStyle>
            <a:lvl1pPr algn="r">
              <a:defRPr sz="1200"/>
            </a:lvl1pPr>
          </a:lstStyle>
          <a:p>
            <a:fld id="{3503BA01-7BCE-3348-B7D1-E8CB1F6C00B1}" type="slidenum">
              <a:rPr lang="en-US" smtClean="0"/>
              <a:t>‹#›</a:t>
            </a:fld>
            <a:endParaRPr lang="en-US"/>
          </a:p>
        </p:txBody>
      </p:sp>
    </p:spTree>
    <p:extLst>
      <p:ext uri="{BB962C8B-B14F-4D97-AF65-F5344CB8AC3E}">
        <p14:creationId xmlns:p14="http://schemas.microsoft.com/office/powerpoint/2010/main" val="142057080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5"/>
          </a:xfrm>
          <a:prstGeom prst="rect">
            <a:avLst/>
          </a:prstGeom>
        </p:spPr>
        <p:txBody>
          <a:bodyPr vert="horz" lIns="93175" tIns="46587" rIns="93175" bIns="46587" rtlCol="0"/>
          <a:lstStyle>
            <a:lvl1pPr algn="l">
              <a:defRPr sz="1200" b="0" i="0">
                <a:latin typeface="20 db" charset="0"/>
              </a:defRPr>
            </a:lvl1pPr>
          </a:lstStyle>
          <a:p>
            <a:endParaRPr lang="en-US" dirty="0"/>
          </a:p>
        </p:txBody>
      </p:sp>
      <p:sp>
        <p:nvSpPr>
          <p:cNvPr id="3" name="Date Placeholder 2"/>
          <p:cNvSpPr>
            <a:spLocks noGrp="1"/>
          </p:cNvSpPr>
          <p:nvPr>
            <p:ph type="dt" idx="1"/>
          </p:nvPr>
        </p:nvSpPr>
        <p:spPr>
          <a:xfrm>
            <a:off x="3970939" y="0"/>
            <a:ext cx="3037840" cy="466435"/>
          </a:xfrm>
          <a:prstGeom prst="rect">
            <a:avLst/>
          </a:prstGeom>
        </p:spPr>
        <p:txBody>
          <a:bodyPr vert="horz" lIns="93175" tIns="46587" rIns="93175" bIns="46587" rtlCol="0"/>
          <a:lstStyle>
            <a:lvl1pPr algn="r">
              <a:defRPr sz="1200" b="0" i="0">
                <a:latin typeface="20 db" charset="0"/>
              </a:defRPr>
            </a:lvl1pPr>
          </a:lstStyle>
          <a:p>
            <a:fld id="{CC217BA0-315D-174F-B890-48F013C6A778}" type="datetimeFigureOut">
              <a:rPr lang="en-US" smtClean="0"/>
              <a:pPr/>
              <a:t>11/15/2023</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5" tIns="46587" rIns="93175" bIns="46587" rtlCol="0" anchor="ctr"/>
          <a:lstStyle/>
          <a:p>
            <a:endParaRPr lang="en-US" dirty="0"/>
          </a:p>
        </p:txBody>
      </p:sp>
      <p:sp>
        <p:nvSpPr>
          <p:cNvPr id="5" name="Notes Placeholder 4"/>
          <p:cNvSpPr>
            <a:spLocks noGrp="1"/>
          </p:cNvSpPr>
          <p:nvPr>
            <p:ph type="body" sz="quarter" idx="3"/>
          </p:nvPr>
        </p:nvSpPr>
        <p:spPr>
          <a:xfrm>
            <a:off x="701040" y="4473892"/>
            <a:ext cx="5608320" cy="3660457"/>
          </a:xfrm>
          <a:prstGeom prst="rect">
            <a:avLst/>
          </a:prstGeom>
        </p:spPr>
        <p:txBody>
          <a:bodyPr vert="horz" lIns="93175" tIns="46587" rIns="93175" bIns="46587"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9968"/>
            <a:ext cx="3037840" cy="466434"/>
          </a:xfrm>
          <a:prstGeom prst="rect">
            <a:avLst/>
          </a:prstGeom>
        </p:spPr>
        <p:txBody>
          <a:bodyPr vert="horz" lIns="93175" tIns="46587" rIns="93175" bIns="46587" rtlCol="0" anchor="b"/>
          <a:lstStyle>
            <a:lvl1pPr algn="l">
              <a:defRPr sz="1200" b="0" i="0">
                <a:latin typeface="20 db" charset="0"/>
              </a:defRPr>
            </a:lvl1pPr>
          </a:lstStyle>
          <a:p>
            <a:endParaRPr lang="en-US" dirty="0"/>
          </a:p>
        </p:txBody>
      </p:sp>
      <p:sp>
        <p:nvSpPr>
          <p:cNvPr id="7" name="Slide Number Placeholder 6"/>
          <p:cNvSpPr>
            <a:spLocks noGrp="1"/>
          </p:cNvSpPr>
          <p:nvPr>
            <p:ph type="sldNum" sz="quarter" idx="5"/>
          </p:nvPr>
        </p:nvSpPr>
        <p:spPr>
          <a:xfrm>
            <a:off x="3970939" y="8829968"/>
            <a:ext cx="3037840" cy="466434"/>
          </a:xfrm>
          <a:prstGeom prst="rect">
            <a:avLst/>
          </a:prstGeom>
        </p:spPr>
        <p:txBody>
          <a:bodyPr vert="horz" lIns="93175" tIns="46587" rIns="93175" bIns="46587" rtlCol="0" anchor="b"/>
          <a:lstStyle>
            <a:lvl1pPr algn="r">
              <a:defRPr sz="1200" b="0" i="0">
                <a:latin typeface="20 db" charset="0"/>
              </a:defRPr>
            </a:lvl1pPr>
          </a:lstStyle>
          <a:p>
            <a:fld id="{D23D616E-FAFF-0246-8008-410B45D7CB1E}" type="slidenum">
              <a:rPr lang="en-US" smtClean="0"/>
              <a:pPr/>
              <a:t>‹#›</a:t>
            </a:fld>
            <a:endParaRPr lang="en-US" dirty="0"/>
          </a:p>
        </p:txBody>
      </p:sp>
    </p:spTree>
    <p:extLst>
      <p:ext uri="{BB962C8B-B14F-4D97-AF65-F5344CB8AC3E}">
        <p14:creationId xmlns:p14="http://schemas.microsoft.com/office/powerpoint/2010/main" val="107107952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b="0" i="0" kern="1200">
        <a:solidFill>
          <a:schemeClr val="tx1"/>
        </a:solidFill>
        <a:latin typeface="20 db" charset="0"/>
        <a:ea typeface="+mn-ea"/>
        <a:cs typeface="+mn-cs"/>
      </a:defRPr>
    </a:lvl1pPr>
    <a:lvl2pPr marL="457200" algn="l" defTabSz="914400" rtl="0" eaLnBrk="1" latinLnBrk="0" hangingPunct="1">
      <a:defRPr sz="1200" b="0" i="0" kern="1200">
        <a:solidFill>
          <a:schemeClr val="tx1"/>
        </a:solidFill>
        <a:latin typeface="20 db" charset="0"/>
        <a:ea typeface="+mn-ea"/>
        <a:cs typeface="+mn-cs"/>
      </a:defRPr>
    </a:lvl2pPr>
    <a:lvl3pPr marL="914400" algn="l" defTabSz="914400" rtl="0" eaLnBrk="1" latinLnBrk="0" hangingPunct="1">
      <a:defRPr sz="1200" b="0" i="0" kern="1200">
        <a:solidFill>
          <a:schemeClr val="tx1"/>
        </a:solidFill>
        <a:latin typeface="20 db" charset="0"/>
        <a:ea typeface="+mn-ea"/>
        <a:cs typeface="+mn-cs"/>
      </a:defRPr>
    </a:lvl3pPr>
    <a:lvl4pPr marL="1371600" algn="l" defTabSz="914400" rtl="0" eaLnBrk="1" latinLnBrk="0" hangingPunct="1">
      <a:defRPr sz="1200" b="0" i="0" kern="1200">
        <a:solidFill>
          <a:schemeClr val="tx1"/>
        </a:solidFill>
        <a:latin typeface="20 db" charset="0"/>
        <a:ea typeface="+mn-ea"/>
        <a:cs typeface="+mn-cs"/>
      </a:defRPr>
    </a:lvl4pPr>
    <a:lvl5pPr marL="1828800" algn="l" defTabSz="914400" rtl="0" eaLnBrk="1" latinLnBrk="0" hangingPunct="1">
      <a:defRPr sz="1200" b="0" i="0" kern="1200">
        <a:solidFill>
          <a:schemeClr val="tx1"/>
        </a:solidFill>
        <a:latin typeface="20 db"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3D616E-FAFF-0246-8008-410B45D7CB1E}" type="slidenum">
              <a:rPr lang="en-US" smtClean="0"/>
              <a:t>1</a:t>
            </a:fld>
            <a:endParaRPr lang="en-US"/>
          </a:p>
        </p:txBody>
      </p:sp>
    </p:spTree>
    <p:extLst>
      <p:ext uri="{BB962C8B-B14F-4D97-AF65-F5344CB8AC3E}">
        <p14:creationId xmlns:p14="http://schemas.microsoft.com/office/powerpoint/2010/main" val="23638294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3D616E-FAFF-0246-8008-410B45D7CB1E}" type="slidenum">
              <a:rPr lang="en-US" smtClean="0"/>
              <a:t>2</a:t>
            </a:fld>
            <a:endParaRPr lang="en-US"/>
          </a:p>
        </p:txBody>
      </p:sp>
    </p:spTree>
    <p:extLst>
      <p:ext uri="{BB962C8B-B14F-4D97-AF65-F5344CB8AC3E}">
        <p14:creationId xmlns:p14="http://schemas.microsoft.com/office/powerpoint/2010/main" val="18289725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3D616E-FAFF-0246-8008-410B45D7CB1E}" type="slidenum">
              <a:rPr lang="en-US" smtClean="0"/>
              <a:t>7</a:t>
            </a:fld>
            <a:endParaRPr lang="en-US"/>
          </a:p>
        </p:txBody>
      </p:sp>
    </p:spTree>
    <p:extLst>
      <p:ext uri="{BB962C8B-B14F-4D97-AF65-F5344CB8AC3E}">
        <p14:creationId xmlns:p14="http://schemas.microsoft.com/office/powerpoint/2010/main" val="29312870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3D616E-FAFF-0246-8008-410B45D7CB1E}" type="slidenum">
              <a:rPr lang="en-US" smtClean="0"/>
              <a:t>9</a:t>
            </a:fld>
            <a:endParaRPr lang="en-US"/>
          </a:p>
        </p:txBody>
      </p:sp>
    </p:spTree>
    <p:extLst>
      <p:ext uri="{BB962C8B-B14F-4D97-AF65-F5344CB8AC3E}">
        <p14:creationId xmlns:p14="http://schemas.microsoft.com/office/powerpoint/2010/main" val="29486330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3D616E-FAFF-0246-8008-410B45D7CB1E}" type="slidenum">
              <a:rPr lang="en-US" smtClean="0"/>
              <a:t>10</a:t>
            </a:fld>
            <a:endParaRPr lang="en-US"/>
          </a:p>
        </p:txBody>
      </p:sp>
    </p:spTree>
    <p:extLst>
      <p:ext uri="{BB962C8B-B14F-4D97-AF65-F5344CB8AC3E}">
        <p14:creationId xmlns:p14="http://schemas.microsoft.com/office/powerpoint/2010/main" val="29798553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3D616E-FAFF-0246-8008-410B45D7CB1E}" type="slidenum">
              <a:rPr lang="en-US" smtClean="0"/>
              <a:t>11</a:t>
            </a:fld>
            <a:endParaRPr lang="en-US"/>
          </a:p>
        </p:txBody>
      </p:sp>
    </p:spTree>
    <p:extLst>
      <p:ext uri="{BB962C8B-B14F-4D97-AF65-F5344CB8AC3E}">
        <p14:creationId xmlns:p14="http://schemas.microsoft.com/office/powerpoint/2010/main" val="17608437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5C965-78A0-7F40-A06D-95DFF25EF29E}"/>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9523F4E-96A6-2A4C-96E1-622815E0796D}"/>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EF3D845-8E03-294F-98B5-B8B8CBBCE17A}"/>
              </a:ext>
            </a:extLst>
          </p:cNvPr>
          <p:cNvSpPr>
            <a:spLocks noGrp="1"/>
          </p:cNvSpPr>
          <p:nvPr>
            <p:ph type="dt" sz="half" idx="10"/>
          </p:nvPr>
        </p:nvSpPr>
        <p:spPr/>
        <p:txBody>
          <a:bodyPr/>
          <a:lstStyle/>
          <a:p>
            <a:fld id="{66D16D1F-740C-4AAC-AACA-87CA1090586A}" type="datetimeFigureOut">
              <a:rPr lang="en-US" smtClean="0"/>
              <a:t>11/15/2023</a:t>
            </a:fld>
            <a:endParaRPr lang="en-US"/>
          </a:p>
        </p:txBody>
      </p:sp>
      <p:sp>
        <p:nvSpPr>
          <p:cNvPr id="5" name="Footer Placeholder 4">
            <a:extLst>
              <a:ext uri="{FF2B5EF4-FFF2-40B4-BE49-F238E27FC236}">
                <a16:creationId xmlns:a16="http://schemas.microsoft.com/office/drawing/2014/main" id="{98F0573A-2CEE-FD43-8DD0-4D311A7ACB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97C025-C733-AE47-AD3D-5CDB33948ED6}"/>
              </a:ext>
            </a:extLst>
          </p:cNvPr>
          <p:cNvSpPr>
            <a:spLocks noGrp="1"/>
          </p:cNvSpPr>
          <p:nvPr>
            <p:ph type="sldNum" sz="quarter" idx="12"/>
          </p:nvPr>
        </p:nvSpPr>
        <p:spPr/>
        <p:txBody>
          <a:bodyPr/>
          <a:lstStyle/>
          <a:p>
            <a:fld id="{AD404413-C77A-413B-A23B-3E957DD77F07}" type="slidenum">
              <a:rPr lang="en-US" smtClean="0"/>
              <a:t>‹#›</a:t>
            </a:fld>
            <a:endParaRPr lang="en-US"/>
          </a:p>
        </p:txBody>
      </p:sp>
    </p:spTree>
    <p:extLst>
      <p:ext uri="{BB962C8B-B14F-4D97-AF65-F5344CB8AC3E}">
        <p14:creationId xmlns:p14="http://schemas.microsoft.com/office/powerpoint/2010/main" val="24948954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F08D1-05C1-4F42-8407-D3E7DEB70AA2}"/>
              </a:ext>
            </a:extLst>
          </p:cNvPr>
          <p:cNvSpPr>
            <a:spLocks noGrp="1"/>
          </p:cNvSpPr>
          <p:nvPr>
            <p:ph type="title"/>
          </p:nvPr>
        </p:nvSpPr>
        <p:spPr>
          <a:xfrm>
            <a:off x="838200" y="365126"/>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16030B4-2789-A94B-B204-4B6CC22A2AD2}"/>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16DF2A-E86D-0D47-9FA6-DF272385A4A7}"/>
              </a:ext>
            </a:extLst>
          </p:cNvPr>
          <p:cNvSpPr>
            <a:spLocks noGrp="1"/>
          </p:cNvSpPr>
          <p:nvPr>
            <p:ph type="dt" sz="half" idx="10"/>
          </p:nvPr>
        </p:nvSpPr>
        <p:spPr/>
        <p:txBody>
          <a:bodyPr/>
          <a:lstStyle/>
          <a:p>
            <a:fld id="{66D16D1F-740C-4AAC-AACA-87CA1090586A}" type="datetimeFigureOut">
              <a:rPr lang="en-US" smtClean="0"/>
              <a:t>11/15/2023</a:t>
            </a:fld>
            <a:endParaRPr lang="en-US"/>
          </a:p>
        </p:txBody>
      </p:sp>
      <p:sp>
        <p:nvSpPr>
          <p:cNvPr id="5" name="Footer Placeholder 4">
            <a:extLst>
              <a:ext uri="{FF2B5EF4-FFF2-40B4-BE49-F238E27FC236}">
                <a16:creationId xmlns:a16="http://schemas.microsoft.com/office/drawing/2014/main" id="{EA1A9FBD-3863-B84E-8C96-EACC6FF6CE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8B88B7-5E57-5644-AC89-E9CBC4F0AF72}"/>
              </a:ext>
            </a:extLst>
          </p:cNvPr>
          <p:cNvSpPr>
            <a:spLocks noGrp="1"/>
          </p:cNvSpPr>
          <p:nvPr>
            <p:ph type="sldNum" sz="quarter" idx="12"/>
          </p:nvPr>
        </p:nvSpPr>
        <p:spPr/>
        <p:txBody>
          <a:bodyPr/>
          <a:lstStyle/>
          <a:p>
            <a:fld id="{AD404413-C77A-413B-A23B-3E957DD77F07}" type="slidenum">
              <a:rPr lang="en-US" smtClean="0"/>
              <a:t>‹#›</a:t>
            </a:fld>
            <a:endParaRPr lang="en-US"/>
          </a:p>
        </p:txBody>
      </p:sp>
    </p:spTree>
    <p:extLst>
      <p:ext uri="{BB962C8B-B14F-4D97-AF65-F5344CB8AC3E}">
        <p14:creationId xmlns:p14="http://schemas.microsoft.com/office/powerpoint/2010/main" val="26847301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6AEDC6E-C4E2-B240-9C55-53FC1AE257DC}"/>
              </a:ext>
            </a:extLst>
          </p:cNvPr>
          <p:cNvSpPr>
            <a:spLocks noGrp="1"/>
          </p:cNvSpPr>
          <p:nvPr>
            <p:ph type="title" orient="vert"/>
          </p:nvPr>
        </p:nvSpPr>
        <p:spPr>
          <a:xfrm>
            <a:off x="8724901"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52D55FF-A870-2B43-B6F4-3A89D70FE38B}"/>
              </a:ext>
            </a:extLst>
          </p:cNvPr>
          <p:cNvSpPr>
            <a:spLocks noGrp="1"/>
          </p:cNvSpPr>
          <p:nvPr>
            <p:ph type="body" orient="vert" idx="1"/>
          </p:nvPr>
        </p:nvSpPr>
        <p:spPr>
          <a:xfrm>
            <a:off x="838201" y="365125"/>
            <a:ext cx="76835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55768A-0C10-A946-AFA4-76A291DEDC25}"/>
              </a:ext>
            </a:extLst>
          </p:cNvPr>
          <p:cNvSpPr>
            <a:spLocks noGrp="1"/>
          </p:cNvSpPr>
          <p:nvPr>
            <p:ph type="dt" sz="half" idx="10"/>
          </p:nvPr>
        </p:nvSpPr>
        <p:spPr/>
        <p:txBody>
          <a:bodyPr/>
          <a:lstStyle/>
          <a:p>
            <a:fld id="{66D16D1F-740C-4AAC-AACA-87CA1090586A}" type="datetimeFigureOut">
              <a:rPr lang="en-US" smtClean="0"/>
              <a:t>11/15/2023</a:t>
            </a:fld>
            <a:endParaRPr lang="en-US"/>
          </a:p>
        </p:txBody>
      </p:sp>
      <p:sp>
        <p:nvSpPr>
          <p:cNvPr id="5" name="Footer Placeholder 4">
            <a:extLst>
              <a:ext uri="{FF2B5EF4-FFF2-40B4-BE49-F238E27FC236}">
                <a16:creationId xmlns:a16="http://schemas.microsoft.com/office/drawing/2014/main" id="{B9EE9044-A544-CB46-80B5-397E79150B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A3676A-BA0B-B24F-A322-ECDC2377120F}"/>
              </a:ext>
            </a:extLst>
          </p:cNvPr>
          <p:cNvSpPr>
            <a:spLocks noGrp="1"/>
          </p:cNvSpPr>
          <p:nvPr>
            <p:ph type="sldNum" sz="quarter" idx="12"/>
          </p:nvPr>
        </p:nvSpPr>
        <p:spPr/>
        <p:txBody>
          <a:bodyPr/>
          <a:lstStyle/>
          <a:p>
            <a:fld id="{AD404413-C77A-413B-A23B-3E957DD77F07}" type="slidenum">
              <a:rPr lang="en-US" smtClean="0"/>
              <a:t>‹#›</a:t>
            </a:fld>
            <a:endParaRPr lang="en-US"/>
          </a:p>
        </p:txBody>
      </p:sp>
    </p:spTree>
    <p:extLst>
      <p:ext uri="{BB962C8B-B14F-4D97-AF65-F5344CB8AC3E}">
        <p14:creationId xmlns:p14="http://schemas.microsoft.com/office/powerpoint/2010/main" val="7145838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Title No Imag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alphaModFix amt="8000"/>
            <a:extLst>
              <a:ext uri="{28A0092B-C50C-407E-A947-70E740481C1C}">
                <a14:useLocalDpi xmlns:a14="http://schemas.microsoft.com/office/drawing/2010/main" val="0"/>
              </a:ext>
            </a:extLst>
          </a:blip>
          <a:srcRect l="1628" t="20679" r="1628" b="27849"/>
          <a:stretch/>
        </p:blipFill>
        <p:spPr>
          <a:xfrm>
            <a:off x="-21264" y="0"/>
            <a:ext cx="12213264" cy="6858000"/>
          </a:xfrm>
          <a:prstGeom prst="rect">
            <a:avLst/>
          </a:prstGeom>
          <a:solidFill>
            <a:schemeClr val="accent1"/>
          </a:solidFill>
        </p:spPr>
      </p:pic>
      <p:sp>
        <p:nvSpPr>
          <p:cNvPr id="5" name="Text Placeholder 4"/>
          <p:cNvSpPr>
            <a:spLocks noGrp="1"/>
          </p:cNvSpPr>
          <p:nvPr>
            <p:ph type="body" sz="quarter" idx="12" hasCustomPrompt="1"/>
          </p:nvPr>
        </p:nvSpPr>
        <p:spPr>
          <a:xfrm>
            <a:off x="626512" y="3341195"/>
            <a:ext cx="10917716" cy="1178784"/>
          </a:xfrm>
          <a:noFill/>
          <a:effectLst/>
        </p:spPr>
        <p:txBody>
          <a:bodyPr vert="horz" wrap="square" lIns="182880" tIns="91440" rIns="457200" bIns="91440" rtlCol="0" anchor="ctr">
            <a:spAutoFit/>
          </a:bodyPr>
          <a:lstStyle>
            <a:lvl1pPr marL="0" indent="0">
              <a:lnSpc>
                <a:spcPct val="110000"/>
              </a:lnSpc>
              <a:spcBef>
                <a:spcPts val="600"/>
              </a:spcBef>
              <a:spcAft>
                <a:spcPts val="0"/>
              </a:spcAft>
              <a:buNone/>
              <a:tabLst/>
              <a:defRPr lang="en-US" sz="2400" b="0" i="0" smtClean="0">
                <a:solidFill>
                  <a:schemeClr val="bg1"/>
                </a:solidFill>
                <a:latin typeface="+mj-lt"/>
                <a:ea typeface="20 db" charset="0"/>
                <a:cs typeface="20 db" charset="0"/>
              </a:defRPr>
            </a:lvl1pPr>
            <a:lvl2pPr marL="11113" indent="0">
              <a:lnSpc>
                <a:spcPct val="110000"/>
              </a:lnSpc>
              <a:spcBef>
                <a:spcPts val="600"/>
              </a:spcBef>
              <a:spcAft>
                <a:spcPts val="0"/>
              </a:spcAft>
              <a:buFont typeface="Arial" charset="0"/>
              <a:buNone/>
              <a:tabLst/>
              <a:defRPr lang="en-US" sz="1600" b="0" i="0" kern="1200" smtClean="0">
                <a:solidFill>
                  <a:schemeClr val="bg1"/>
                </a:solidFill>
                <a:latin typeface="+mn-lt"/>
                <a:ea typeface="20 db" charset="0"/>
                <a:cs typeface="20 db" charset="0"/>
              </a:defRPr>
            </a:lvl2pPr>
            <a:lvl3pPr marL="11113" indent="0">
              <a:lnSpc>
                <a:spcPct val="110000"/>
              </a:lnSpc>
              <a:spcBef>
                <a:spcPts val="600"/>
              </a:spcBef>
              <a:spcAft>
                <a:spcPts val="0"/>
              </a:spcAft>
              <a:buFont typeface="Arial" charset="0"/>
              <a:buNone/>
              <a:tabLst/>
              <a:defRPr lang="en-US" sz="1400" b="0" i="0" smtClean="0">
                <a:solidFill>
                  <a:schemeClr val="bg1"/>
                </a:solidFill>
                <a:latin typeface="+mn-lt"/>
                <a:ea typeface="20 db" charset="0"/>
                <a:cs typeface="20 db" charset="0"/>
              </a:defRPr>
            </a:lvl3pPr>
            <a:lvl4pPr marL="11113" indent="0">
              <a:lnSpc>
                <a:spcPct val="110000"/>
              </a:lnSpc>
              <a:spcBef>
                <a:spcPts val="0"/>
              </a:spcBef>
              <a:buFont typeface="Arial" charset="0"/>
              <a:buNone/>
              <a:tabLst/>
              <a:defRPr lang="en-US" sz="1400" i="1" smtClean="0">
                <a:solidFill>
                  <a:schemeClr val="bg1"/>
                </a:solidFill>
                <a:latin typeface="Arial" charset="0"/>
                <a:ea typeface="Arial" charset="0"/>
                <a:cs typeface="Arial" charset="0"/>
              </a:defRPr>
            </a:lvl4pPr>
            <a:lvl5pPr>
              <a:defRPr lang="en-US"/>
            </a:lvl5pPr>
          </a:lstStyle>
          <a:p>
            <a:pPr lvl="0">
              <a:lnSpc>
                <a:spcPct val="90000"/>
              </a:lnSpc>
              <a:spcBef>
                <a:spcPct val="0"/>
              </a:spcBef>
            </a:pPr>
            <a:r>
              <a:rPr lang="en-US" dirty="0"/>
              <a:t>SUBTITLE</a:t>
            </a:r>
          </a:p>
          <a:p>
            <a:pPr lvl="1"/>
            <a:r>
              <a:rPr lang="en-US" dirty="0"/>
              <a:t>Second level</a:t>
            </a:r>
          </a:p>
          <a:p>
            <a:pPr lvl="2"/>
            <a:r>
              <a:rPr lang="en-US" dirty="0"/>
              <a:t>Third Level</a:t>
            </a:r>
          </a:p>
        </p:txBody>
      </p:sp>
      <p:sp>
        <p:nvSpPr>
          <p:cNvPr id="6" name="Title 5"/>
          <p:cNvSpPr>
            <a:spLocks noGrp="1"/>
          </p:cNvSpPr>
          <p:nvPr>
            <p:ph type="title"/>
          </p:nvPr>
        </p:nvSpPr>
        <p:spPr>
          <a:xfrm>
            <a:off x="626511" y="1328336"/>
            <a:ext cx="10917716" cy="2012859"/>
          </a:xfrm>
          <a:noFill/>
          <a:effectLst/>
        </p:spPr>
        <p:txBody>
          <a:bodyPr vert="horz" wrap="square" lIns="182880" tIns="91440" rIns="457200" bIns="91440" rtlCol="0" anchor="b">
            <a:spAutoFit/>
          </a:bodyPr>
          <a:lstStyle>
            <a:lvl1pPr>
              <a:defRPr lang="en-US" sz="6600" baseline="0">
                <a:solidFill>
                  <a:schemeClr val="bg1"/>
                </a:solidFill>
              </a:defRPr>
            </a:lvl1pPr>
          </a:lstStyle>
          <a:p>
            <a:pPr marL="11113" lvl="0" indent="-11113">
              <a:spcAft>
                <a:spcPts val="1200"/>
              </a:spcAft>
              <a:buClr>
                <a:schemeClr val="accent1"/>
              </a:buClr>
              <a:buFont typeface="Wingdings" charset="2"/>
              <a:tabLst/>
            </a:pPr>
            <a:r>
              <a:rPr lang="en-US"/>
              <a:t>Click to edit Master title style</a:t>
            </a:r>
            <a:endParaRPr lang="en-US" dirty="0"/>
          </a:p>
        </p:txBody>
      </p:sp>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6512" y="5983143"/>
            <a:ext cx="5153001" cy="578081"/>
          </a:xfrm>
          <a:prstGeom prst="rect">
            <a:avLst/>
          </a:prstGeom>
        </p:spPr>
      </p:pic>
      <p:sp>
        <p:nvSpPr>
          <p:cNvPr id="14" name="Footer Placeholder 1"/>
          <p:cNvSpPr>
            <a:spLocks noGrp="1"/>
          </p:cNvSpPr>
          <p:nvPr>
            <p:ph type="ftr" sz="quarter" idx="13"/>
          </p:nvPr>
        </p:nvSpPr>
        <p:spPr>
          <a:xfrm>
            <a:off x="5940655" y="6303547"/>
            <a:ext cx="5603574" cy="257677"/>
          </a:xfrm>
        </p:spPr>
        <p:txBody>
          <a:bodyPr/>
          <a:lstStyle>
            <a:lvl1pPr algn="r">
              <a:defRPr>
                <a:solidFill>
                  <a:schemeClr val="bg1"/>
                </a:solidFill>
              </a:defRPr>
            </a:lvl1pPr>
          </a:lstStyle>
          <a:p>
            <a:r>
              <a:rPr lang="en-US" dirty="0"/>
              <a:t>Footer as Needed</a:t>
            </a:r>
          </a:p>
        </p:txBody>
      </p:sp>
    </p:spTree>
    <p:extLst>
      <p:ext uri="{BB962C8B-B14F-4D97-AF65-F5344CB8AC3E}">
        <p14:creationId xmlns:p14="http://schemas.microsoft.com/office/powerpoint/2010/main" val="375220627"/>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alphaModFix amt="8000"/>
            <a:extLst>
              <a:ext uri="{28A0092B-C50C-407E-A947-70E740481C1C}">
                <a14:useLocalDpi xmlns:a14="http://schemas.microsoft.com/office/drawing/2010/main" val="0"/>
              </a:ext>
            </a:extLst>
          </a:blip>
          <a:srcRect l="1628" t="20679" r="1628" b="27849"/>
          <a:stretch/>
        </p:blipFill>
        <p:spPr>
          <a:xfrm>
            <a:off x="0" y="0"/>
            <a:ext cx="12192000" cy="6858000"/>
          </a:xfrm>
          <a:prstGeom prst="rect">
            <a:avLst/>
          </a:prstGeom>
          <a:solidFill>
            <a:schemeClr val="accent1"/>
          </a:solidFill>
        </p:spPr>
      </p:pic>
      <p:sp>
        <p:nvSpPr>
          <p:cNvPr id="15" name="Picture Placeholder 14"/>
          <p:cNvSpPr>
            <a:spLocks noGrp="1"/>
          </p:cNvSpPr>
          <p:nvPr>
            <p:ph type="pic" sz="quarter" idx="11"/>
          </p:nvPr>
        </p:nvSpPr>
        <p:spPr>
          <a:xfrm>
            <a:off x="0" y="0"/>
            <a:ext cx="12192001" cy="6857999"/>
          </a:xfrm>
          <a:prstGeom prst="rect">
            <a:avLst/>
          </a:prstGeom>
          <a:noFill/>
        </p:spPr>
        <p:txBody>
          <a:bodyPr/>
          <a:lstStyle/>
          <a:p>
            <a:r>
              <a:rPr lang="en-US"/>
              <a:t>Click icon to add picture</a:t>
            </a:r>
            <a:endParaRPr lang="en-US" dirty="0"/>
          </a:p>
        </p:txBody>
      </p:sp>
      <p:sp>
        <p:nvSpPr>
          <p:cNvPr id="5" name="Text Placeholder 4"/>
          <p:cNvSpPr>
            <a:spLocks noGrp="1"/>
          </p:cNvSpPr>
          <p:nvPr>
            <p:ph type="body" sz="quarter" idx="12" hasCustomPrompt="1"/>
          </p:nvPr>
        </p:nvSpPr>
        <p:spPr>
          <a:xfrm>
            <a:off x="638978" y="3341195"/>
            <a:ext cx="10917716" cy="1178784"/>
          </a:xfrm>
          <a:prstGeom prst="rect">
            <a:avLst/>
          </a:prstGeom>
          <a:noFill/>
          <a:effectLst/>
        </p:spPr>
        <p:txBody>
          <a:bodyPr vert="horz" wrap="square" lIns="182880" tIns="91440" rIns="457200" bIns="91440" rtlCol="0" anchor="ctr">
            <a:spAutoFit/>
          </a:bodyPr>
          <a:lstStyle>
            <a:lvl1pPr marL="0" indent="0">
              <a:lnSpc>
                <a:spcPct val="110000"/>
              </a:lnSpc>
              <a:spcBef>
                <a:spcPts val="600"/>
              </a:spcBef>
              <a:spcAft>
                <a:spcPts val="0"/>
              </a:spcAft>
              <a:buNone/>
              <a:tabLst/>
              <a:defRPr lang="en-US" sz="2400" b="0" i="0" smtClean="0">
                <a:solidFill>
                  <a:schemeClr val="bg1"/>
                </a:solidFill>
                <a:latin typeface="+mj-lt"/>
                <a:ea typeface="Century Gothic" charset="0"/>
                <a:cs typeface="Century Gothic" charset="0"/>
              </a:defRPr>
            </a:lvl1pPr>
            <a:lvl2pPr marL="11113" indent="0">
              <a:lnSpc>
                <a:spcPct val="110000"/>
              </a:lnSpc>
              <a:spcBef>
                <a:spcPts val="600"/>
              </a:spcBef>
              <a:spcAft>
                <a:spcPts val="0"/>
              </a:spcAft>
              <a:buFont typeface="Arial" charset="0"/>
              <a:buNone/>
              <a:tabLst/>
              <a:defRPr lang="en-US" sz="1600" b="0" i="0" kern="1200" smtClean="0">
                <a:solidFill>
                  <a:schemeClr val="bg1"/>
                </a:solidFill>
                <a:latin typeface="+mn-lt"/>
                <a:ea typeface="20 db" charset="0"/>
                <a:cs typeface="20 db" charset="0"/>
              </a:defRPr>
            </a:lvl2pPr>
            <a:lvl3pPr marL="11113" indent="0">
              <a:lnSpc>
                <a:spcPct val="110000"/>
              </a:lnSpc>
              <a:spcBef>
                <a:spcPts val="600"/>
              </a:spcBef>
              <a:spcAft>
                <a:spcPts val="0"/>
              </a:spcAft>
              <a:buFont typeface="Arial" charset="0"/>
              <a:buNone/>
              <a:tabLst/>
              <a:defRPr lang="en-US" sz="1400" b="0" i="0" smtClean="0">
                <a:solidFill>
                  <a:schemeClr val="bg1"/>
                </a:solidFill>
                <a:latin typeface="+mn-lt"/>
                <a:ea typeface="20 db" charset="0"/>
                <a:cs typeface="20 db" charset="0"/>
              </a:defRPr>
            </a:lvl3pPr>
            <a:lvl4pPr marL="11113" indent="0">
              <a:lnSpc>
                <a:spcPct val="110000"/>
              </a:lnSpc>
              <a:spcBef>
                <a:spcPts val="0"/>
              </a:spcBef>
              <a:buFont typeface="Arial" charset="0"/>
              <a:buNone/>
              <a:tabLst/>
              <a:defRPr lang="en-US" sz="1400" i="1" smtClean="0">
                <a:solidFill>
                  <a:schemeClr val="bg1"/>
                </a:solidFill>
                <a:latin typeface="Arial" charset="0"/>
                <a:ea typeface="Arial" charset="0"/>
                <a:cs typeface="Arial" charset="0"/>
              </a:defRPr>
            </a:lvl4pPr>
            <a:lvl5pPr>
              <a:defRPr lang="en-US"/>
            </a:lvl5pPr>
          </a:lstStyle>
          <a:p>
            <a:pPr lvl="0">
              <a:lnSpc>
                <a:spcPct val="90000"/>
              </a:lnSpc>
              <a:spcBef>
                <a:spcPct val="0"/>
              </a:spcBef>
            </a:pPr>
            <a:r>
              <a:rPr lang="en-US" dirty="0"/>
              <a:t>SUBTITLE</a:t>
            </a:r>
          </a:p>
          <a:p>
            <a:pPr lvl="1"/>
            <a:r>
              <a:rPr lang="en-US" dirty="0"/>
              <a:t>Second level</a:t>
            </a:r>
          </a:p>
          <a:p>
            <a:pPr lvl="2"/>
            <a:r>
              <a:rPr lang="en-US" dirty="0"/>
              <a:t>Third Level</a:t>
            </a:r>
          </a:p>
        </p:txBody>
      </p:sp>
      <p:sp>
        <p:nvSpPr>
          <p:cNvPr id="6" name="Title 5"/>
          <p:cNvSpPr>
            <a:spLocks noGrp="1"/>
          </p:cNvSpPr>
          <p:nvPr>
            <p:ph type="title"/>
          </p:nvPr>
        </p:nvSpPr>
        <p:spPr>
          <a:xfrm>
            <a:off x="638979" y="1328336"/>
            <a:ext cx="10917716" cy="2012859"/>
          </a:xfrm>
          <a:prstGeom prst="rect">
            <a:avLst/>
          </a:prstGeom>
          <a:noFill/>
          <a:effectLst/>
        </p:spPr>
        <p:txBody>
          <a:bodyPr vert="horz" wrap="square" lIns="182880" tIns="91440" rIns="457200" bIns="91440" rtlCol="0" anchor="b">
            <a:spAutoFit/>
          </a:bodyPr>
          <a:lstStyle>
            <a:lvl1pPr>
              <a:defRPr lang="en-US" sz="6600" baseline="0">
                <a:solidFill>
                  <a:schemeClr val="bg1"/>
                </a:solidFill>
              </a:defRPr>
            </a:lvl1pPr>
          </a:lstStyle>
          <a:p>
            <a:pPr marL="11113" lvl="0" indent="-11113">
              <a:spcAft>
                <a:spcPts val="1200"/>
              </a:spcAft>
              <a:buClr>
                <a:schemeClr val="accent1"/>
              </a:buClr>
              <a:buFont typeface="Wingdings" charset="2"/>
              <a:tabLst/>
            </a:pPr>
            <a:r>
              <a:rPr lang="en-US"/>
              <a:t>Click to edit Master title style</a:t>
            </a:r>
            <a:endParaRPr lang="en-US" dirty="0"/>
          </a:p>
        </p:txBody>
      </p:sp>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38978" y="5983143"/>
            <a:ext cx="5153001" cy="578081"/>
          </a:xfrm>
          <a:prstGeom prst="rect">
            <a:avLst/>
          </a:prstGeom>
        </p:spPr>
      </p:pic>
      <p:sp>
        <p:nvSpPr>
          <p:cNvPr id="14" name="Footer Placeholder 1"/>
          <p:cNvSpPr>
            <a:spLocks noGrp="1"/>
          </p:cNvSpPr>
          <p:nvPr>
            <p:ph type="ftr" sz="quarter" idx="13"/>
          </p:nvPr>
        </p:nvSpPr>
        <p:spPr>
          <a:xfrm>
            <a:off x="5940654" y="6303547"/>
            <a:ext cx="5616041" cy="257677"/>
          </a:xfrm>
        </p:spPr>
        <p:txBody>
          <a:bodyPr/>
          <a:lstStyle>
            <a:lvl1pPr algn="r">
              <a:defRPr>
                <a:solidFill>
                  <a:schemeClr val="bg1"/>
                </a:solidFill>
              </a:defRPr>
            </a:lvl1pPr>
          </a:lstStyle>
          <a:p>
            <a:r>
              <a:rPr lang="en-US" dirty="0"/>
              <a:t>Footer as Needed</a:t>
            </a:r>
          </a:p>
        </p:txBody>
      </p:sp>
    </p:spTree>
    <p:extLst>
      <p:ext uri="{BB962C8B-B14F-4D97-AF65-F5344CB8AC3E}">
        <p14:creationId xmlns:p14="http://schemas.microsoft.com/office/powerpoint/2010/main" val="443224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8979" y="1257300"/>
            <a:ext cx="10914039" cy="530409"/>
          </a:xfrm>
          <a:prstGeom prst="rect">
            <a:avLst/>
          </a:prstGeom>
        </p:spPr>
        <p:txBody>
          <a:bodyPr anchor="b"/>
          <a:lstStyle>
            <a:lvl1pPr marL="0" indent="0">
              <a:buNone/>
              <a:defRPr sz="2400" b="1">
                <a:solidFill>
                  <a:schemeClr val="accent4"/>
                </a:solidFill>
                <a:latin typeface="+mj-lt"/>
                <a:ea typeface="Century Gothic" charset="0"/>
                <a:cs typeface="Century Gothic"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8980" y="1787709"/>
            <a:ext cx="10914038" cy="3965391"/>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Slide Number Placeholder 10"/>
          <p:cNvSpPr>
            <a:spLocks noGrp="1"/>
          </p:cNvSpPr>
          <p:nvPr>
            <p:ph type="sldNum" sz="quarter" idx="11"/>
          </p:nvPr>
        </p:nvSpPr>
        <p:spPr/>
        <p:txBody>
          <a:bodyPr/>
          <a:lstStyle/>
          <a:p>
            <a:fld id="{65625F11-EADC-2944-8437-490DA1E2084F}" type="slidenum">
              <a:rPr lang="en-US" smtClean="0"/>
              <a:pPr/>
              <a:t>‹#›</a:t>
            </a:fld>
            <a:endParaRPr lang="en-US"/>
          </a:p>
        </p:txBody>
      </p:sp>
      <p:sp>
        <p:nvSpPr>
          <p:cNvPr id="5" name="Title 4"/>
          <p:cNvSpPr>
            <a:spLocks noGrp="1"/>
          </p:cNvSpPr>
          <p:nvPr>
            <p:ph type="title"/>
          </p:nvPr>
        </p:nvSpPr>
        <p:spPr>
          <a:xfrm>
            <a:off x="638980" y="255182"/>
            <a:ext cx="10914038" cy="757718"/>
          </a:xfrm>
          <a:prstGeom prst="rect">
            <a:avLst/>
          </a:prstGeom>
        </p:spPr>
        <p:txBody>
          <a:bodyPr/>
          <a:lstStyle/>
          <a:p>
            <a:r>
              <a:rPr lang="en-US"/>
              <a:t>Click to edit Master title style</a:t>
            </a:r>
            <a:endParaRPr lang="en-US" dirty="0"/>
          </a:p>
        </p:txBody>
      </p:sp>
      <p:sp>
        <p:nvSpPr>
          <p:cNvPr id="2" name="Footer Placeholder 1"/>
          <p:cNvSpPr>
            <a:spLocks noGrp="1"/>
          </p:cNvSpPr>
          <p:nvPr>
            <p:ph type="ftr" sz="quarter" idx="12"/>
          </p:nvPr>
        </p:nvSpPr>
        <p:spPr/>
        <p:txBody>
          <a:bodyPr/>
          <a:lstStyle/>
          <a:p>
            <a:r>
              <a:rPr lang="en-US"/>
              <a:t>Footer as Needed</a:t>
            </a:r>
          </a:p>
        </p:txBody>
      </p:sp>
    </p:spTree>
    <p:extLst>
      <p:ext uri="{BB962C8B-B14F-4D97-AF65-F5344CB8AC3E}">
        <p14:creationId xmlns:p14="http://schemas.microsoft.com/office/powerpoint/2010/main" val="8037408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8980" y="1257300"/>
            <a:ext cx="5358595" cy="532863"/>
          </a:xfrm>
          <a:prstGeom prst="rect">
            <a:avLst/>
          </a:prstGeom>
        </p:spPr>
        <p:txBody>
          <a:bodyPr anchor="b"/>
          <a:lstStyle>
            <a:lvl1pPr marL="0" indent="0">
              <a:buNone/>
              <a:defRPr lang="en-US" sz="2400" b="1" kern="1200" dirty="0" smtClean="0">
                <a:solidFill>
                  <a:schemeClr val="accent4"/>
                </a:solidFill>
                <a:latin typeface="+mj-lt"/>
                <a:ea typeface="Century Gothic" charset="0"/>
                <a:cs typeface="Century Gothic"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10000"/>
              </a:lnSpc>
              <a:spcBef>
                <a:spcPts val="0"/>
              </a:spcBef>
              <a:spcAft>
                <a:spcPts val="1200"/>
              </a:spcAft>
              <a:buClr>
                <a:schemeClr val="accent1"/>
              </a:buClr>
              <a:buFont typeface="Wingdings" charset="2"/>
              <a:buNone/>
            </a:pPr>
            <a:r>
              <a:rPr lang="en-US"/>
              <a:t>Edit Master text styles</a:t>
            </a:r>
          </a:p>
        </p:txBody>
      </p:sp>
      <p:sp>
        <p:nvSpPr>
          <p:cNvPr id="4" name="Content Placeholder 3"/>
          <p:cNvSpPr>
            <a:spLocks noGrp="1"/>
          </p:cNvSpPr>
          <p:nvPr>
            <p:ph sz="half" idx="2"/>
          </p:nvPr>
        </p:nvSpPr>
        <p:spPr>
          <a:xfrm>
            <a:off x="638980" y="1777285"/>
            <a:ext cx="5358595" cy="397581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172200" y="1777285"/>
            <a:ext cx="5380818" cy="3975815"/>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Slide Number Placeholder 10"/>
          <p:cNvSpPr>
            <a:spLocks noGrp="1"/>
          </p:cNvSpPr>
          <p:nvPr>
            <p:ph type="sldNum" sz="quarter" idx="11"/>
          </p:nvPr>
        </p:nvSpPr>
        <p:spPr/>
        <p:txBody>
          <a:bodyPr/>
          <a:lstStyle/>
          <a:p>
            <a:fld id="{65625F11-EADC-2944-8437-490DA1E2084F}" type="slidenum">
              <a:rPr lang="en-US" smtClean="0"/>
              <a:pPr/>
              <a:t>‹#›</a:t>
            </a:fld>
            <a:endParaRPr lang="en-US"/>
          </a:p>
        </p:txBody>
      </p:sp>
      <p:sp>
        <p:nvSpPr>
          <p:cNvPr id="7" name="Title 6"/>
          <p:cNvSpPr>
            <a:spLocks noGrp="1"/>
          </p:cNvSpPr>
          <p:nvPr>
            <p:ph type="title"/>
          </p:nvPr>
        </p:nvSpPr>
        <p:spPr>
          <a:xfrm>
            <a:off x="638980" y="255182"/>
            <a:ext cx="10914038" cy="757718"/>
          </a:xfrm>
          <a:prstGeom prst="rect">
            <a:avLst/>
          </a:prstGeom>
        </p:spPr>
        <p:txBody>
          <a:bodyPr/>
          <a:lstStyle/>
          <a:p>
            <a:r>
              <a:rPr lang="en-US"/>
              <a:t>Click to edit Master title style</a:t>
            </a:r>
          </a:p>
        </p:txBody>
      </p:sp>
      <p:sp>
        <p:nvSpPr>
          <p:cNvPr id="2" name="Footer Placeholder 1"/>
          <p:cNvSpPr>
            <a:spLocks noGrp="1"/>
          </p:cNvSpPr>
          <p:nvPr>
            <p:ph type="ftr" sz="quarter" idx="13"/>
          </p:nvPr>
        </p:nvSpPr>
        <p:spPr/>
        <p:txBody>
          <a:bodyPr/>
          <a:lstStyle/>
          <a:p>
            <a:r>
              <a:rPr lang="en-US"/>
              <a:t>Footer as Needed</a:t>
            </a:r>
          </a:p>
        </p:txBody>
      </p:sp>
      <p:sp>
        <p:nvSpPr>
          <p:cNvPr id="12" name="Text Placeholder 2"/>
          <p:cNvSpPr>
            <a:spLocks noGrp="1"/>
          </p:cNvSpPr>
          <p:nvPr>
            <p:ph type="body" idx="14"/>
          </p:nvPr>
        </p:nvSpPr>
        <p:spPr>
          <a:xfrm>
            <a:off x="6172200" y="1257300"/>
            <a:ext cx="5380818" cy="532863"/>
          </a:xfrm>
          <a:prstGeom prst="rect">
            <a:avLst/>
          </a:prstGeom>
        </p:spPr>
        <p:txBody>
          <a:bodyPr anchor="b"/>
          <a:lstStyle>
            <a:lvl1pPr marL="0" indent="0">
              <a:buNone/>
              <a:defRPr lang="en-US" sz="2400" b="1" kern="1200" dirty="0" smtClean="0">
                <a:solidFill>
                  <a:schemeClr val="accent4"/>
                </a:solidFill>
                <a:latin typeface="+mj-lt"/>
                <a:ea typeface="Century Gothic" charset="0"/>
                <a:cs typeface="Century Gothic"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10000"/>
              </a:lnSpc>
              <a:spcBef>
                <a:spcPts val="0"/>
              </a:spcBef>
              <a:spcAft>
                <a:spcPts val="1200"/>
              </a:spcAft>
              <a:buClr>
                <a:schemeClr val="accent1"/>
              </a:buClr>
              <a:buFont typeface="Wingdings" charset="2"/>
              <a:buNone/>
            </a:pPr>
            <a:r>
              <a:rPr lang="en-US"/>
              <a:t>Edit Master text styles</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genda + Call Out">
    <p:spTree>
      <p:nvGrpSpPr>
        <p:cNvPr id="1" name=""/>
        <p:cNvGrpSpPr/>
        <p:nvPr/>
      </p:nvGrpSpPr>
      <p:grpSpPr>
        <a:xfrm>
          <a:off x="0" y="0"/>
          <a:ext cx="0" cy="0"/>
          <a:chOff x="0" y="0"/>
          <a:chExt cx="0" cy="0"/>
        </a:xfrm>
      </p:grpSpPr>
      <p:sp>
        <p:nvSpPr>
          <p:cNvPr id="8" name="Text Placeholder 3"/>
          <p:cNvSpPr>
            <a:spLocks noGrp="1"/>
          </p:cNvSpPr>
          <p:nvPr>
            <p:ph type="body" sz="quarter" idx="12" hasCustomPrompt="1"/>
          </p:nvPr>
        </p:nvSpPr>
        <p:spPr>
          <a:xfrm>
            <a:off x="638980" y="1600200"/>
            <a:ext cx="796099" cy="507320"/>
          </a:xfrm>
          <a:prstGeom prst="rect">
            <a:avLst/>
          </a:prstGeom>
          <a:solidFill>
            <a:schemeClr val="accent1"/>
          </a:solidFill>
        </p:spPr>
        <p:txBody>
          <a:bodyPr anchor="ctr">
            <a:noAutofit/>
          </a:bodyPr>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a:t>
            </a:r>
          </a:p>
        </p:txBody>
      </p:sp>
      <p:sp>
        <p:nvSpPr>
          <p:cNvPr id="9" name="Content Placeholder 6"/>
          <p:cNvSpPr>
            <a:spLocks noGrp="1"/>
          </p:cNvSpPr>
          <p:nvPr>
            <p:ph sz="quarter" idx="13"/>
          </p:nvPr>
        </p:nvSpPr>
        <p:spPr>
          <a:xfrm>
            <a:off x="1769012" y="1600200"/>
            <a:ext cx="6384388" cy="507320"/>
          </a:xfrm>
          <a:prstGeom prst="rect">
            <a:avLst/>
          </a:prstGeom>
          <a:gradFill>
            <a:gsLst>
              <a:gs pos="100000">
                <a:schemeClr val="accent6"/>
              </a:gs>
              <a:gs pos="0">
                <a:schemeClr val="bg1"/>
              </a:gs>
            </a:gsLst>
            <a:lin ang="0" scaled="0"/>
          </a:gradFill>
        </p:spPr>
        <p:txBody>
          <a:bodyPr lIns="182880" rIns="457200" anchor="ctr">
            <a:noAutofit/>
          </a:bodyPr>
          <a:lstStyle>
            <a:lvl1pPr marL="0" indent="0">
              <a:buNone/>
              <a:defRPr sz="2000" b="1">
                <a:solidFill>
                  <a:schemeClr val="accent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10" name="Text Placeholder 3"/>
          <p:cNvSpPr>
            <a:spLocks noGrp="1"/>
          </p:cNvSpPr>
          <p:nvPr>
            <p:ph type="body" sz="quarter" idx="14" hasCustomPrompt="1"/>
          </p:nvPr>
        </p:nvSpPr>
        <p:spPr>
          <a:xfrm>
            <a:off x="638980" y="2247967"/>
            <a:ext cx="796099" cy="507320"/>
          </a:xfrm>
          <a:prstGeom prst="rect">
            <a:avLst/>
          </a:prstGeom>
          <a:solidFill>
            <a:schemeClr val="accent1"/>
          </a:solidFill>
        </p:spPr>
        <p:txBody>
          <a:bodyPr anchor="ctr">
            <a:noAutofit/>
          </a:bodyPr>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a:t>
            </a:r>
          </a:p>
        </p:txBody>
      </p:sp>
      <p:sp>
        <p:nvSpPr>
          <p:cNvPr id="12" name="Text Placeholder 3"/>
          <p:cNvSpPr>
            <a:spLocks noGrp="1"/>
          </p:cNvSpPr>
          <p:nvPr>
            <p:ph type="body" sz="quarter" idx="16" hasCustomPrompt="1"/>
          </p:nvPr>
        </p:nvSpPr>
        <p:spPr>
          <a:xfrm>
            <a:off x="638980" y="2895734"/>
            <a:ext cx="796099" cy="507320"/>
          </a:xfrm>
          <a:prstGeom prst="rect">
            <a:avLst/>
          </a:prstGeom>
          <a:solidFill>
            <a:schemeClr val="accent1"/>
          </a:solidFill>
        </p:spPr>
        <p:txBody>
          <a:bodyPr anchor="ctr">
            <a:noAutofit/>
          </a:bodyPr>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a:t>
            </a:r>
          </a:p>
        </p:txBody>
      </p:sp>
      <p:sp>
        <p:nvSpPr>
          <p:cNvPr id="14" name="Text Placeholder 3"/>
          <p:cNvSpPr>
            <a:spLocks noGrp="1"/>
          </p:cNvSpPr>
          <p:nvPr>
            <p:ph type="body" sz="quarter" idx="18" hasCustomPrompt="1"/>
          </p:nvPr>
        </p:nvSpPr>
        <p:spPr>
          <a:xfrm>
            <a:off x="638980" y="3543501"/>
            <a:ext cx="796099" cy="507320"/>
          </a:xfrm>
          <a:prstGeom prst="rect">
            <a:avLst/>
          </a:prstGeom>
          <a:solidFill>
            <a:schemeClr val="accent1"/>
          </a:solidFill>
        </p:spPr>
        <p:txBody>
          <a:bodyPr anchor="ctr">
            <a:noAutofit/>
          </a:bodyPr>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a:t>
            </a:r>
          </a:p>
        </p:txBody>
      </p:sp>
      <p:sp>
        <p:nvSpPr>
          <p:cNvPr id="6" name="Text Placeholder 5"/>
          <p:cNvSpPr>
            <a:spLocks noGrp="1"/>
          </p:cNvSpPr>
          <p:nvPr>
            <p:ph type="body" sz="quarter" idx="24" hasCustomPrompt="1"/>
          </p:nvPr>
        </p:nvSpPr>
        <p:spPr>
          <a:xfrm>
            <a:off x="8153400" y="1600200"/>
            <a:ext cx="4038600" cy="1791260"/>
          </a:xfrm>
          <a:prstGeom prst="rect">
            <a:avLst/>
          </a:prstGeom>
          <a:solidFill>
            <a:schemeClr val="accent6"/>
          </a:solidFill>
        </p:spPr>
        <p:txBody>
          <a:bodyPr lIns="182880" rIns="731520">
            <a:noAutofit/>
          </a:bodyPr>
          <a:lstStyle>
            <a:lvl1pPr>
              <a:defRPr sz="1800" b="1"/>
            </a:lvl1pPr>
            <a:lvl2pPr>
              <a:defRPr sz="1800" b="1"/>
            </a:lvl2pPr>
            <a:lvl3pPr>
              <a:defRPr sz="1800" b="1"/>
            </a:lvl3pPr>
            <a:lvl4pPr>
              <a:defRPr sz="1800" b="1"/>
            </a:lvl4pPr>
            <a:lvl5pPr>
              <a:defRPr sz="1800" b="1"/>
            </a:lvl5pPr>
          </a:lstStyle>
          <a:p>
            <a:pPr lvl="0"/>
            <a:r>
              <a:rPr lang="en-US" dirty="0"/>
              <a:t>Click to edit Master styles</a:t>
            </a:r>
          </a:p>
          <a:p>
            <a:pPr lvl="1"/>
            <a:r>
              <a:rPr lang="en-US" dirty="0"/>
              <a:t>Second level</a:t>
            </a:r>
          </a:p>
          <a:p>
            <a:pPr lvl="2"/>
            <a:r>
              <a:rPr lang="en-US" dirty="0"/>
              <a:t>Third level</a:t>
            </a:r>
          </a:p>
          <a:p>
            <a:pPr lvl="3"/>
            <a:r>
              <a:rPr lang="en-US" dirty="0"/>
              <a:t>Fourth level</a:t>
            </a:r>
          </a:p>
        </p:txBody>
      </p:sp>
      <p:sp>
        <p:nvSpPr>
          <p:cNvPr id="7" name="Title 6"/>
          <p:cNvSpPr>
            <a:spLocks noGrp="1"/>
          </p:cNvSpPr>
          <p:nvPr>
            <p:ph type="title"/>
          </p:nvPr>
        </p:nvSpPr>
        <p:spPr>
          <a:xfrm>
            <a:off x="638980" y="255182"/>
            <a:ext cx="10914038" cy="757718"/>
          </a:xfrm>
          <a:prstGeom prst="rect">
            <a:avLst/>
          </a:prstGeom>
        </p:spPr>
        <p:txBody>
          <a:bodyPr/>
          <a:lstStyle/>
          <a:p>
            <a:r>
              <a:rPr lang="en-US"/>
              <a:t>Click to edit Master title style</a:t>
            </a:r>
          </a:p>
        </p:txBody>
      </p:sp>
      <p:sp>
        <p:nvSpPr>
          <p:cNvPr id="17" name="Slide Number Placeholder 16"/>
          <p:cNvSpPr>
            <a:spLocks noGrp="1"/>
          </p:cNvSpPr>
          <p:nvPr>
            <p:ph type="sldNum" sz="quarter" idx="26"/>
          </p:nvPr>
        </p:nvSpPr>
        <p:spPr/>
        <p:txBody>
          <a:bodyPr/>
          <a:lstStyle/>
          <a:p>
            <a:fld id="{65625F11-EADC-2944-8437-490DA1E2084F}" type="slidenum">
              <a:rPr lang="en-US" smtClean="0"/>
              <a:pPr/>
              <a:t>‹#›</a:t>
            </a:fld>
            <a:endParaRPr lang="en-US"/>
          </a:p>
        </p:txBody>
      </p:sp>
      <p:sp>
        <p:nvSpPr>
          <p:cNvPr id="18" name="Text Placeholder 3"/>
          <p:cNvSpPr>
            <a:spLocks noGrp="1"/>
          </p:cNvSpPr>
          <p:nvPr>
            <p:ph type="body" sz="quarter" idx="27" hasCustomPrompt="1"/>
          </p:nvPr>
        </p:nvSpPr>
        <p:spPr>
          <a:xfrm>
            <a:off x="638980" y="4191268"/>
            <a:ext cx="796099" cy="507320"/>
          </a:xfrm>
          <a:prstGeom prst="rect">
            <a:avLst/>
          </a:prstGeom>
          <a:solidFill>
            <a:schemeClr val="accent1"/>
          </a:solidFill>
        </p:spPr>
        <p:txBody>
          <a:bodyPr anchor="ctr">
            <a:noAutofit/>
          </a:bodyPr>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a:t>
            </a:r>
          </a:p>
        </p:txBody>
      </p:sp>
      <p:sp>
        <p:nvSpPr>
          <p:cNvPr id="19" name="Text Placeholder 3"/>
          <p:cNvSpPr>
            <a:spLocks noGrp="1"/>
          </p:cNvSpPr>
          <p:nvPr>
            <p:ph type="body" sz="quarter" idx="28" hasCustomPrompt="1"/>
          </p:nvPr>
        </p:nvSpPr>
        <p:spPr>
          <a:xfrm>
            <a:off x="638980" y="4839037"/>
            <a:ext cx="796099" cy="507320"/>
          </a:xfrm>
          <a:prstGeom prst="rect">
            <a:avLst/>
          </a:prstGeom>
          <a:solidFill>
            <a:schemeClr val="accent1"/>
          </a:solidFill>
        </p:spPr>
        <p:txBody>
          <a:bodyPr anchor="ctr">
            <a:noAutofit/>
          </a:bodyPr>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a:t>
            </a:r>
          </a:p>
        </p:txBody>
      </p:sp>
      <p:sp>
        <p:nvSpPr>
          <p:cNvPr id="20" name="Content Placeholder 6"/>
          <p:cNvSpPr>
            <a:spLocks noGrp="1"/>
          </p:cNvSpPr>
          <p:nvPr>
            <p:ph sz="quarter" idx="29"/>
          </p:nvPr>
        </p:nvSpPr>
        <p:spPr>
          <a:xfrm>
            <a:off x="1769012" y="2246664"/>
            <a:ext cx="6384388" cy="507320"/>
          </a:xfrm>
          <a:prstGeom prst="rect">
            <a:avLst/>
          </a:prstGeom>
          <a:noFill/>
        </p:spPr>
        <p:txBody>
          <a:bodyPr lIns="182880" rIns="457200" anchor="ctr">
            <a:noAutofit/>
          </a:bodyPr>
          <a:lstStyle>
            <a:lvl1pPr marL="0" indent="0">
              <a:buNone/>
              <a:defRPr sz="1800" b="1">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21" name="Content Placeholder 6"/>
          <p:cNvSpPr>
            <a:spLocks noGrp="1"/>
          </p:cNvSpPr>
          <p:nvPr>
            <p:ph sz="quarter" idx="30"/>
          </p:nvPr>
        </p:nvSpPr>
        <p:spPr>
          <a:xfrm>
            <a:off x="1769012" y="2893128"/>
            <a:ext cx="6384388" cy="507320"/>
          </a:xfrm>
          <a:prstGeom prst="rect">
            <a:avLst/>
          </a:prstGeom>
          <a:noFill/>
        </p:spPr>
        <p:txBody>
          <a:bodyPr lIns="182880" rIns="457200" anchor="ctr">
            <a:noAutofit/>
          </a:bodyPr>
          <a:lstStyle>
            <a:lvl1pPr marL="0" indent="0">
              <a:buNone/>
              <a:defRPr sz="1800" b="1">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22" name="Content Placeholder 6"/>
          <p:cNvSpPr>
            <a:spLocks noGrp="1"/>
          </p:cNvSpPr>
          <p:nvPr>
            <p:ph sz="quarter" idx="31"/>
          </p:nvPr>
        </p:nvSpPr>
        <p:spPr>
          <a:xfrm>
            <a:off x="1769012" y="3539592"/>
            <a:ext cx="6384388" cy="507320"/>
          </a:xfrm>
          <a:prstGeom prst="rect">
            <a:avLst/>
          </a:prstGeom>
          <a:noFill/>
        </p:spPr>
        <p:txBody>
          <a:bodyPr lIns="182880" rIns="457200" anchor="ctr">
            <a:noAutofit/>
          </a:bodyPr>
          <a:lstStyle>
            <a:lvl1pPr marL="0" indent="0">
              <a:buNone/>
              <a:defRPr sz="1800" b="1">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23" name="Content Placeholder 6"/>
          <p:cNvSpPr>
            <a:spLocks noGrp="1"/>
          </p:cNvSpPr>
          <p:nvPr>
            <p:ph sz="quarter" idx="32"/>
          </p:nvPr>
        </p:nvSpPr>
        <p:spPr>
          <a:xfrm>
            <a:off x="1769012" y="4186056"/>
            <a:ext cx="6384388" cy="507320"/>
          </a:xfrm>
          <a:prstGeom prst="rect">
            <a:avLst/>
          </a:prstGeom>
          <a:noFill/>
        </p:spPr>
        <p:txBody>
          <a:bodyPr lIns="182880" rIns="457200" anchor="ctr">
            <a:noAutofit/>
          </a:bodyPr>
          <a:lstStyle>
            <a:lvl1pPr marL="0" indent="0">
              <a:buNone/>
              <a:defRPr sz="1800" b="1">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24" name="Content Placeholder 6"/>
          <p:cNvSpPr>
            <a:spLocks noGrp="1"/>
          </p:cNvSpPr>
          <p:nvPr>
            <p:ph sz="quarter" idx="33"/>
          </p:nvPr>
        </p:nvSpPr>
        <p:spPr>
          <a:xfrm>
            <a:off x="1769012" y="4832520"/>
            <a:ext cx="6384388" cy="507320"/>
          </a:xfrm>
          <a:prstGeom prst="rect">
            <a:avLst/>
          </a:prstGeom>
          <a:noFill/>
        </p:spPr>
        <p:txBody>
          <a:bodyPr lIns="182880" rIns="457200" anchor="ctr">
            <a:noAutofit/>
          </a:bodyPr>
          <a:lstStyle>
            <a:lvl1pPr marL="0" indent="0">
              <a:buNone/>
              <a:defRPr sz="1800" b="1">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2" name="Footer Placeholder 1"/>
          <p:cNvSpPr>
            <a:spLocks noGrp="1"/>
          </p:cNvSpPr>
          <p:nvPr>
            <p:ph type="ftr" sz="quarter" idx="34"/>
          </p:nvPr>
        </p:nvSpPr>
        <p:spPr/>
        <p:txBody>
          <a:bodyPr/>
          <a:lstStyle/>
          <a:p>
            <a:r>
              <a:rPr lang="en-US"/>
              <a:t>Footer as Needed</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Agenda + Call Out">
    <p:spTree>
      <p:nvGrpSpPr>
        <p:cNvPr id="1" name=""/>
        <p:cNvGrpSpPr/>
        <p:nvPr/>
      </p:nvGrpSpPr>
      <p:grpSpPr>
        <a:xfrm>
          <a:off x="0" y="0"/>
          <a:ext cx="0" cy="0"/>
          <a:chOff x="0" y="0"/>
          <a:chExt cx="0" cy="0"/>
        </a:xfrm>
      </p:grpSpPr>
      <p:sp>
        <p:nvSpPr>
          <p:cNvPr id="8" name="Text Placeholder 3"/>
          <p:cNvSpPr>
            <a:spLocks noGrp="1"/>
          </p:cNvSpPr>
          <p:nvPr>
            <p:ph type="body" sz="quarter" idx="12" hasCustomPrompt="1"/>
          </p:nvPr>
        </p:nvSpPr>
        <p:spPr>
          <a:xfrm>
            <a:off x="638980" y="1600200"/>
            <a:ext cx="796099" cy="507320"/>
          </a:xfrm>
          <a:prstGeom prst="rect">
            <a:avLst/>
          </a:prstGeom>
          <a:solidFill>
            <a:schemeClr val="accent1"/>
          </a:solidFill>
        </p:spPr>
        <p:txBody>
          <a:bodyPr anchor="ctr">
            <a:noAutofit/>
          </a:bodyPr>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a:t>
            </a:r>
          </a:p>
        </p:txBody>
      </p:sp>
      <p:sp>
        <p:nvSpPr>
          <p:cNvPr id="9" name="Content Placeholder 6"/>
          <p:cNvSpPr>
            <a:spLocks noGrp="1"/>
          </p:cNvSpPr>
          <p:nvPr>
            <p:ph sz="quarter" idx="13"/>
          </p:nvPr>
        </p:nvSpPr>
        <p:spPr>
          <a:xfrm>
            <a:off x="1769012" y="1600200"/>
            <a:ext cx="6384388" cy="507320"/>
          </a:xfrm>
          <a:prstGeom prst="rect">
            <a:avLst/>
          </a:prstGeom>
          <a:noFill/>
        </p:spPr>
        <p:txBody>
          <a:bodyPr vert="horz" lIns="182880" tIns="45720" rIns="457200" bIns="45720" rtlCol="0" anchor="ctr">
            <a:noAutofit/>
          </a:bodyPr>
          <a:lstStyle>
            <a:lvl1pPr>
              <a:defRPr lang="en-US" sz="1800" b="1" smtClean="0">
                <a:solidFill>
                  <a:schemeClr val="tx2"/>
                </a:solidFill>
              </a:defRPr>
            </a:lvl1pPr>
          </a:lstStyle>
          <a:p>
            <a:pPr marL="0" lvl="0" indent="0">
              <a:buNone/>
            </a:pPr>
            <a:r>
              <a:rPr lang="en-US"/>
              <a:t>Edit Master text styles</a:t>
            </a:r>
          </a:p>
        </p:txBody>
      </p:sp>
      <p:sp>
        <p:nvSpPr>
          <p:cNvPr id="10" name="Text Placeholder 3"/>
          <p:cNvSpPr>
            <a:spLocks noGrp="1"/>
          </p:cNvSpPr>
          <p:nvPr>
            <p:ph type="body" sz="quarter" idx="14" hasCustomPrompt="1"/>
          </p:nvPr>
        </p:nvSpPr>
        <p:spPr>
          <a:xfrm>
            <a:off x="638980" y="2247967"/>
            <a:ext cx="796099" cy="507320"/>
          </a:xfrm>
          <a:prstGeom prst="rect">
            <a:avLst/>
          </a:prstGeom>
          <a:solidFill>
            <a:schemeClr val="accent1"/>
          </a:solidFill>
        </p:spPr>
        <p:txBody>
          <a:bodyPr anchor="ctr">
            <a:noAutofit/>
          </a:bodyPr>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a:t>
            </a:r>
          </a:p>
        </p:txBody>
      </p:sp>
      <p:sp>
        <p:nvSpPr>
          <p:cNvPr id="12" name="Text Placeholder 3"/>
          <p:cNvSpPr>
            <a:spLocks noGrp="1"/>
          </p:cNvSpPr>
          <p:nvPr>
            <p:ph type="body" sz="quarter" idx="16" hasCustomPrompt="1"/>
          </p:nvPr>
        </p:nvSpPr>
        <p:spPr>
          <a:xfrm>
            <a:off x="638980" y="2895734"/>
            <a:ext cx="796099" cy="507320"/>
          </a:xfrm>
          <a:prstGeom prst="rect">
            <a:avLst/>
          </a:prstGeom>
          <a:solidFill>
            <a:schemeClr val="accent1"/>
          </a:solidFill>
        </p:spPr>
        <p:txBody>
          <a:bodyPr anchor="ctr">
            <a:noAutofit/>
          </a:bodyPr>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a:t>
            </a:r>
          </a:p>
        </p:txBody>
      </p:sp>
      <p:sp>
        <p:nvSpPr>
          <p:cNvPr id="14" name="Text Placeholder 3"/>
          <p:cNvSpPr>
            <a:spLocks noGrp="1"/>
          </p:cNvSpPr>
          <p:nvPr>
            <p:ph type="body" sz="quarter" idx="18" hasCustomPrompt="1"/>
          </p:nvPr>
        </p:nvSpPr>
        <p:spPr>
          <a:xfrm>
            <a:off x="638980" y="3543501"/>
            <a:ext cx="796099" cy="507320"/>
          </a:xfrm>
          <a:prstGeom prst="rect">
            <a:avLst/>
          </a:prstGeom>
          <a:solidFill>
            <a:schemeClr val="accent1"/>
          </a:solidFill>
        </p:spPr>
        <p:txBody>
          <a:bodyPr anchor="ctr">
            <a:noAutofit/>
          </a:bodyPr>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a:t>
            </a:r>
          </a:p>
        </p:txBody>
      </p:sp>
      <p:sp>
        <p:nvSpPr>
          <p:cNvPr id="6" name="Text Placeholder 5"/>
          <p:cNvSpPr>
            <a:spLocks noGrp="1"/>
          </p:cNvSpPr>
          <p:nvPr>
            <p:ph type="body" sz="quarter" idx="24" hasCustomPrompt="1"/>
          </p:nvPr>
        </p:nvSpPr>
        <p:spPr>
          <a:xfrm>
            <a:off x="8153400" y="1600200"/>
            <a:ext cx="4038600" cy="1802854"/>
          </a:xfrm>
          <a:prstGeom prst="rect">
            <a:avLst/>
          </a:prstGeom>
          <a:solidFill>
            <a:schemeClr val="accent6"/>
          </a:solidFill>
        </p:spPr>
        <p:txBody>
          <a:bodyPr vert="horz" lIns="182880" tIns="45720" rIns="731520" bIns="45720" rtlCol="0">
            <a:noAutofit/>
          </a:bodyPr>
          <a:lstStyle>
            <a:lvl1pPr>
              <a:defRPr lang="en-US" sz="1800" b="1" dirty="0" smtClean="0"/>
            </a:lvl1pPr>
            <a:lvl2pPr>
              <a:defRPr lang="en-US" b="1" dirty="0" smtClean="0"/>
            </a:lvl2pPr>
            <a:lvl3pPr>
              <a:defRPr lang="en-US" b="1" dirty="0" smtClean="0"/>
            </a:lvl3pPr>
            <a:lvl4pPr>
              <a:defRPr lang="en-US" b="1" dirty="0" smtClean="0"/>
            </a:lvl4pPr>
            <a:lvl5pPr>
              <a:defRPr lang="en-US" b="1" dirty="0"/>
            </a:lvl5pPr>
          </a:lstStyle>
          <a:p>
            <a:pPr lvl="0"/>
            <a:r>
              <a:rPr lang="en-US" dirty="0"/>
              <a:t>Click to edit Master styles</a:t>
            </a:r>
          </a:p>
          <a:p>
            <a:pPr lvl="1"/>
            <a:r>
              <a:rPr lang="en-US" dirty="0"/>
              <a:t>Second level</a:t>
            </a:r>
          </a:p>
          <a:p>
            <a:pPr lvl="2"/>
            <a:r>
              <a:rPr lang="en-US" dirty="0"/>
              <a:t>Third level</a:t>
            </a:r>
          </a:p>
          <a:p>
            <a:pPr lvl="3"/>
            <a:r>
              <a:rPr lang="en-US" dirty="0"/>
              <a:t>Fourth level</a:t>
            </a:r>
          </a:p>
        </p:txBody>
      </p:sp>
      <p:sp>
        <p:nvSpPr>
          <p:cNvPr id="7" name="Title 6"/>
          <p:cNvSpPr>
            <a:spLocks noGrp="1"/>
          </p:cNvSpPr>
          <p:nvPr>
            <p:ph type="title"/>
          </p:nvPr>
        </p:nvSpPr>
        <p:spPr>
          <a:xfrm>
            <a:off x="638980" y="255182"/>
            <a:ext cx="10914038" cy="757718"/>
          </a:xfrm>
          <a:prstGeom prst="rect">
            <a:avLst/>
          </a:prstGeom>
        </p:spPr>
        <p:txBody>
          <a:bodyPr/>
          <a:lstStyle/>
          <a:p>
            <a:r>
              <a:rPr lang="en-US"/>
              <a:t>Click to edit Master title style</a:t>
            </a:r>
          </a:p>
        </p:txBody>
      </p:sp>
      <p:sp>
        <p:nvSpPr>
          <p:cNvPr id="18" name="Text Placeholder 3"/>
          <p:cNvSpPr>
            <a:spLocks noGrp="1"/>
          </p:cNvSpPr>
          <p:nvPr>
            <p:ph type="body" sz="quarter" idx="27" hasCustomPrompt="1"/>
          </p:nvPr>
        </p:nvSpPr>
        <p:spPr>
          <a:xfrm>
            <a:off x="638980" y="4191268"/>
            <a:ext cx="796099" cy="507320"/>
          </a:xfrm>
          <a:prstGeom prst="rect">
            <a:avLst/>
          </a:prstGeom>
          <a:solidFill>
            <a:schemeClr val="accent1"/>
          </a:solidFill>
        </p:spPr>
        <p:txBody>
          <a:bodyPr anchor="ctr">
            <a:noAutofit/>
          </a:bodyPr>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a:t>
            </a:r>
          </a:p>
        </p:txBody>
      </p:sp>
      <p:sp>
        <p:nvSpPr>
          <p:cNvPr id="19" name="Text Placeholder 3"/>
          <p:cNvSpPr>
            <a:spLocks noGrp="1"/>
          </p:cNvSpPr>
          <p:nvPr>
            <p:ph type="body" sz="quarter" idx="28" hasCustomPrompt="1"/>
          </p:nvPr>
        </p:nvSpPr>
        <p:spPr>
          <a:xfrm>
            <a:off x="638980" y="4839037"/>
            <a:ext cx="796099" cy="507320"/>
          </a:xfrm>
          <a:prstGeom prst="rect">
            <a:avLst/>
          </a:prstGeom>
          <a:solidFill>
            <a:schemeClr val="accent1"/>
          </a:solidFill>
        </p:spPr>
        <p:txBody>
          <a:bodyPr anchor="ctr">
            <a:noAutofit/>
          </a:bodyPr>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a:t>
            </a:r>
          </a:p>
        </p:txBody>
      </p:sp>
      <p:sp>
        <p:nvSpPr>
          <p:cNvPr id="20" name="Content Placeholder 6"/>
          <p:cNvSpPr>
            <a:spLocks noGrp="1"/>
          </p:cNvSpPr>
          <p:nvPr>
            <p:ph sz="quarter" idx="29"/>
          </p:nvPr>
        </p:nvSpPr>
        <p:spPr>
          <a:xfrm>
            <a:off x="1769012" y="2246664"/>
            <a:ext cx="6384388" cy="507320"/>
          </a:xfrm>
          <a:prstGeom prst="rect">
            <a:avLst/>
          </a:prstGeom>
          <a:gradFill>
            <a:gsLst>
              <a:gs pos="100000">
                <a:schemeClr val="accent6"/>
              </a:gs>
              <a:gs pos="0">
                <a:schemeClr val="bg1"/>
              </a:gs>
            </a:gsLst>
            <a:lin ang="0" scaled="0"/>
          </a:gradFill>
        </p:spPr>
        <p:txBody>
          <a:bodyPr vert="horz" lIns="182880" tIns="45720" rIns="457200" bIns="45720" rtlCol="0" anchor="ctr">
            <a:noAutofit/>
          </a:bodyPr>
          <a:lstStyle>
            <a:lvl1pPr>
              <a:defRPr lang="en-US" b="1" smtClean="0">
                <a:solidFill>
                  <a:schemeClr val="accent3"/>
                </a:solidFill>
              </a:defRPr>
            </a:lvl1pPr>
          </a:lstStyle>
          <a:p>
            <a:pPr marL="0" lvl="0" indent="0">
              <a:buNone/>
            </a:pPr>
            <a:r>
              <a:rPr lang="en-US"/>
              <a:t>Edit Master text styles</a:t>
            </a:r>
          </a:p>
        </p:txBody>
      </p:sp>
      <p:sp>
        <p:nvSpPr>
          <p:cNvPr id="21" name="Content Placeholder 6"/>
          <p:cNvSpPr>
            <a:spLocks noGrp="1"/>
          </p:cNvSpPr>
          <p:nvPr>
            <p:ph sz="quarter" idx="30"/>
          </p:nvPr>
        </p:nvSpPr>
        <p:spPr>
          <a:xfrm>
            <a:off x="1769012" y="2893128"/>
            <a:ext cx="6384388" cy="507320"/>
          </a:xfrm>
          <a:prstGeom prst="rect">
            <a:avLst/>
          </a:prstGeom>
          <a:noFill/>
        </p:spPr>
        <p:txBody>
          <a:bodyPr lIns="182880" rIns="457200" anchor="ctr">
            <a:noAutofit/>
          </a:bodyPr>
          <a:lstStyle>
            <a:lvl1pPr marL="0" indent="0">
              <a:buNone/>
              <a:defRPr sz="1800" b="1">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22" name="Content Placeholder 6"/>
          <p:cNvSpPr>
            <a:spLocks noGrp="1"/>
          </p:cNvSpPr>
          <p:nvPr>
            <p:ph sz="quarter" idx="31"/>
          </p:nvPr>
        </p:nvSpPr>
        <p:spPr>
          <a:xfrm>
            <a:off x="1769012" y="3539592"/>
            <a:ext cx="6384388" cy="507320"/>
          </a:xfrm>
          <a:prstGeom prst="rect">
            <a:avLst/>
          </a:prstGeom>
          <a:noFill/>
        </p:spPr>
        <p:txBody>
          <a:bodyPr lIns="182880" rIns="457200" anchor="ctr">
            <a:noAutofit/>
          </a:bodyPr>
          <a:lstStyle>
            <a:lvl1pPr marL="0" indent="0">
              <a:buNone/>
              <a:defRPr sz="1800" b="1">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23" name="Content Placeholder 6"/>
          <p:cNvSpPr>
            <a:spLocks noGrp="1"/>
          </p:cNvSpPr>
          <p:nvPr>
            <p:ph sz="quarter" idx="32"/>
          </p:nvPr>
        </p:nvSpPr>
        <p:spPr>
          <a:xfrm>
            <a:off x="1769012" y="4186056"/>
            <a:ext cx="6384388" cy="507320"/>
          </a:xfrm>
          <a:prstGeom prst="rect">
            <a:avLst/>
          </a:prstGeom>
          <a:noFill/>
        </p:spPr>
        <p:txBody>
          <a:bodyPr lIns="182880" rIns="457200" anchor="ctr">
            <a:noAutofit/>
          </a:bodyPr>
          <a:lstStyle>
            <a:lvl1pPr marL="0" indent="0">
              <a:buNone/>
              <a:defRPr sz="1800" b="1">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24" name="Content Placeholder 6"/>
          <p:cNvSpPr>
            <a:spLocks noGrp="1"/>
          </p:cNvSpPr>
          <p:nvPr>
            <p:ph sz="quarter" idx="33"/>
          </p:nvPr>
        </p:nvSpPr>
        <p:spPr>
          <a:xfrm>
            <a:off x="1769012" y="4832520"/>
            <a:ext cx="6384388" cy="507320"/>
          </a:xfrm>
          <a:prstGeom prst="rect">
            <a:avLst/>
          </a:prstGeom>
          <a:noFill/>
        </p:spPr>
        <p:txBody>
          <a:bodyPr lIns="182880" rIns="457200" anchor="ctr">
            <a:noAutofit/>
          </a:bodyPr>
          <a:lstStyle>
            <a:lvl1pPr marL="0" indent="0">
              <a:buNone/>
              <a:defRPr sz="1800" b="1">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3" name="Footer Placeholder 2"/>
          <p:cNvSpPr>
            <a:spLocks noGrp="1"/>
          </p:cNvSpPr>
          <p:nvPr>
            <p:ph type="ftr" sz="quarter" idx="34"/>
          </p:nvPr>
        </p:nvSpPr>
        <p:spPr/>
        <p:txBody>
          <a:bodyPr/>
          <a:lstStyle/>
          <a:p>
            <a:r>
              <a:rPr lang="en-US"/>
              <a:t>Footer as Needed</a:t>
            </a:r>
          </a:p>
        </p:txBody>
      </p:sp>
      <p:sp>
        <p:nvSpPr>
          <p:cNvPr id="4" name="Slide Number Placeholder 3"/>
          <p:cNvSpPr>
            <a:spLocks noGrp="1"/>
          </p:cNvSpPr>
          <p:nvPr>
            <p:ph type="sldNum" sz="quarter" idx="35"/>
          </p:nvPr>
        </p:nvSpPr>
        <p:spPr/>
        <p:txBody>
          <a:bodyPr/>
          <a:lstStyle/>
          <a:p>
            <a:fld id="{65625F11-EADC-2944-8437-490DA1E2084F}" type="slidenum">
              <a:rPr lang="en-US" smtClean="0"/>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Agenda + Call Out">
    <p:spTree>
      <p:nvGrpSpPr>
        <p:cNvPr id="1" name=""/>
        <p:cNvGrpSpPr/>
        <p:nvPr/>
      </p:nvGrpSpPr>
      <p:grpSpPr>
        <a:xfrm>
          <a:off x="0" y="0"/>
          <a:ext cx="0" cy="0"/>
          <a:chOff x="0" y="0"/>
          <a:chExt cx="0" cy="0"/>
        </a:xfrm>
      </p:grpSpPr>
      <p:sp>
        <p:nvSpPr>
          <p:cNvPr id="6" name="Text Placeholder 5"/>
          <p:cNvSpPr>
            <a:spLocks noGrp="1"/>
          </p:cNvSpPr>
          <p:nvPr>
            <p:ph type="body" sz="quarter" idx="24" hasCustomPrompt="1"/>
          </p:nvPr>
        </p:nvSpPr>
        <p:spPr>
          <a:xfrm>
            <a:off x="8153400" y="1609188"/>
            <a:ext cx="4038600" cy="1791260"/>
          </a:xfrm>
          <a:prstGeom prst="rect">
            <a:avLst/>
          </a:prstGeom>
          <a:solidFill>
            <a:schemeClr val="accent6"/>
          </a:solidFill>
        </p:spPr>
        <p:txBody>
          <a:bodyPr vert="horz" lIns="182880" tIns="45720" rIns="731520" bIns="45720" rtlCol="0">
            <a:noAutofit/>
          </a:bodyPr>
          <a:lstStyle>
            <a:lvl1pPr>
              <a:defRPr lang="en-US" sz="1800" b="1" dirty="0" smtClean="0"/>
            </a:lvl1pPr>
            <a:lvl2pPr>
              <a:defRPr lang="en-US" b="1" dirty="0" smtClean="0"/>
            </a:lvl2pPr>
            <a:lvl3pPr>
              <a:defRPr lang="en-US" b="1" dirty="0" smtClean="0"/>
            </a:lvl3pPr>
            <a:lvl4pPr>
              <a:defRPr lang="en-US" b="1" dirty="0" smtClean="0"/>
            </a:lvl4pPr>
            <a:lvl5pPr>
              <a:defRPr lang="en-US" b="1" dirty="0"/>
            </a:lvl5pPr>
          </a:lstStyle>
          <a:p>
            <a:pPr lvl="0"/>
            <a:r>
              <a:rPr lang="en-US" dirty="0"/>
              <a:t>Click to edit Master styles</a:t>
            </a:r>
          </a:p>
          <a:p>
            <a:pPr lvl="1"/>
            <a:r>
              <a:rPr lang="en-US" dirty="0"/>
              <a:t>Second level</a:t>
            </a:r>
          </a:p>
          <a:p>
            <a:pPr lvl="2"/>
            <a:r>
              <a:rPr lang="en-US" dirty="0"/>
              <a:t>Third level</a:t>
            </a:r>
          </a:p>
          <a:p>
            <a:pPr lvl="3"/>
            <a:r>
              <a:rPr lang="en-US" dirty="0"/>
              <a:t>Fourth level</a:t>
            </a:r>
          </a:p>
        </p:txBody>
      </p:sp>
      <p:sp>
        <p:nvSpPr>
          <p:cNvPr id="7" name="Title 6"/>
          <p:cNvSpPr>
            <a:spLocks noGrp="1"/>
          </p:cNvSpPr>
          <p:nvPr>
            <p:ph type="title"/>
          </p:nvPr>
        </p:nvSpPr>
        <p:spPr>
          <a:xfrm>
            <a:off x="638980" y="255182"/>
            <a:ext cx="10914038" cy="757718"/>
          </a:xfrm>
          <a:prstGeom prst="rect">
            <a:avLst/>
          </a:prstGeom>
        </p:spPr>
        <p:txBody>
          <a:bodyPr/>
          <a:lstStyle/>
          <a:p>
            <a:r>
              <a:rPr lang="en-US"/>
              <a:t>Click to edit Master title style</a:t>
            </a:r>
          </a:p>
        </p:txBody>
      </p:sp>
      <p:sp>
        <p:nvSpPr>
          <p:cNvPr id="17" name="Slide Number Placeholder 16"/>
          <p:cNvSpPr>
            <a:spLocks noGrp="1"/>
          </p:cNvSpPr>
          <p:nvPr>
            <p:ph type="sldNum" sz="quarter" idx="26"/>
          </p:nvPr>
        </p:nvSpPr>
        <p:spPr/>
        <p:txBody>
          <a:bodyPr/>
          <a:lstStyle/>
          <a:p>
            <a:fld id="{65625F11-EADC-2944-8437-490DA1E2084F}" type="slidenum">
              <a:rPr lang="en-US" smtClean="0"/>
              <a:pPr/>
              <a:t>‹#›</a:t>
            </a:fld>
            <a:endParaRPr lang="en-US"/>
          </a:p>
        </p:txBody>
      </p:sp>
      <p:sp>
        <p:nvSpPr>
          <p:cNvPr id="21" name="Content Placeholder 6"/>
          <p:cNvSpPr>
            <a:spLocks noGrp="1"/>
          </p:cNvSpPr>
          <p:nvPr>
            <p:ph sz="quarter" idx="30"/>
          </p:nvPr>
        </p:nvSpPr>
        <p:spPr>
          <a:xfrm>
            <a:off x="1769012" y="2893128"/>
            <a:ext cx="6384388" cy="507320"/>
          </a:xfrm>
          <a:prstGeom prst="rect">
            <a:avLst/>
          </a:prstGeom>
          <a:gradFill>
            <a:gsLst>
              <a:gs pos="100000">
                <a:schemeClr val="accent6"/>
              </a:gs>
              <a:gs pos="0">
                <a:schemeClr val="bg1"/>
              </a:gs>
            </a:gsLst>
            <a:lin ang="0" scaled="0"/>
          </a:gradFill>
        </p:spPr>
        <p:txBody>
          <a:bodyPr vert="horz" lIns="182880" tIns="45720" rIns="457200" bIns="45720" rtlCol="0" anchor="ctr">
            <a:noAutofit/>
          </a:bodyPr>
          <a:lstStyle>
            <a:lvl1pPr>
              <a:defRPr lang="en-US" b="1" smtClean="0">
                <a:solidFill>
                  <a:schemeClr val="accent3"/>
                </a:solidFill>
              </a:defRPr>
            </a:lvl1pPr>
          </a:lstStyle>
          <a:p>
            <a:pPr marL="0" lvl="0" indent="0">
              <a:buNone/>
            </a:pPr>
            <a:r>
              <a:rPr lang="en-US"/>
              <a:t>Edit Master text styles</a:t>
            </a:r>
          </a:p>
        </p:txBody>
      </p:sp>
      <p:sp>
        <p:nvSpPr>
          <p:cNvPr id="2" name="Footer Placeholder 1"/>
          <p:cNvSpPr>
            <a:spLocks noGrp="1"/>
          </p:cNvSpPr>
          <p:nvPr>
            <p:ph type="ftr" sz="quarter" idx="34"/>
          </p:nvPr>
        </p:nvSpPr>
        <p:spPr/>
        <p:txBody>
          <a:bodyPr/>
          <a:lstStyle/>
          <a:p>
            <a:r>
              <a:rPr lang="en-US"/>
              <a:t>Footer as Needed</a:t>
            </a:r>
          </a:p>
        </p:txBody>
      </p:sp>
      <p:sp>
        <p:nvSpPr>
          <p:cNvPr id="25" name="Text Placeholder 3"/>
          <p:cNvSpPr>
            <a:spLocks noGrp="1"/>
          </p:cNvSpPr>
          <p:nvPr>
            <p:ph type="body" sz="quarter" idx="12" hasCustomPrompt="1"/>
          </p:nvPr>
        </p:nvSpPr>
        <p:spPr>
          <a:xfrm>
            <a:off x="638980" y="1600200"/>
            <a:ext cx="796099" cy="507320"/>
          </a:xfrm>
          <a:prstGeom prst="rect">
            <a:avLst/>
          </a:prstGeom>
          <a:solidFill>
            <a:schemeClr val="accent1"/>
          </a:solidFill>
        </p:spPr>
        <p:txBody>
          <a:bodyPr anchor="ctr">
            <a:noAutofit/>
          </a:bodyPr>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a:t>
            </a:r>
          </a:p>
        </p:txBody>
      </p:sp>
      <p:sp>
        <p:nvSpPr>
          <p:cNvPr id="26" name="Content Placeholder 6"/>
          <p:cNvSpPr>
            <a:spLocks noGrp="1"/>
          </p:cNvSpPr>
          <p:nvPr>
            <p:ph sz="quarter" idx="13"/>
          </p:nvPr>
        </p:nvSpPr>
        <p:spPr>
          <a:xfrm>
            <a:off x="1769012" y="1600200"/>
            <a:ext cx="6384388" cy="507320"/>
          </a:xfrm>
          <a:prstGeom prst="rect">
            <a:avLst/>
          </a:prstGeom>
          <a:solidFill>
            <a:schemeClr val="bg1"/>
          </a:solidFill>
        </p:spPr>
        <p:txBody>
          <a:bodyPr lIns="182880" rIns="457200" anchor="ctr">
            <a:noAutofit/>
          </a:bodyPr>
          <a:lstStyle>
            <a:lvl1pPr marL="0" indent="0">
              <a:buNone/>
              <a:defRPr sz="1800" b="1">
                <a:solidFill>
                  <a:srgbClr val="666666"/>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27" name="Text Placeholder 3"/>
          <p:cNvSpPr>
            <a:spLocks noGrp="1"/>
          </p:cNvSpPr>
          <p:nvPr>
            <p:ph type="body" sz="quarter" idx="14" hasCustomPrompt="1"/>
          </p:nvPr>
        </p:nvSpPr>
        <p:spPr>
          <a:xfrm>
            <a:off x="638980" y="2247967"/>
            <a:ext cx="796099" cy="507320"/>
          </a:xfrm>
          <a:prstGeom prst="rect">
            <a:avLst/>
          </a:prstGeom>
          <a:solidFill>
            <a:schemeClr val="accent1"/>
          </a:solidFill>
        </p:spPr>
        <p:txBody>
          <a:bodyPr anchor="ctr">
            <a:noAutofit/>
          </a:bodyPr>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a:t>
            </a:r>
          </a:p>
        </p:txBody>
      </p:sp>
      <p:sp>
        <p:nvSpPr>
          <p:cNvPr id="28" name="Text Placeholder 3"/>
          <p:cNvSpPr>
            <a:spLocks noGrp="1"/>
          </p:cNvSpPr>
          <p:nvPr>
            <p:ph type="body" sz="quarter" idx="16" hasCustomPrompt="1"/>
          </p:nvPr>
        </p:nvSpPr>
        <p:spPr>
          <a:xfrm>
            <a:off x="638980" y="2895734"/>
            <a:ext cx="796099" cy="507320"/>
          </a:xfrm>
          <a:prstGeom prst="rect">
            <a:avLst/>
          </a:prstGeom>
          <a:solidFill>
            <a:schemeClr val="accent1"/>
          </a:solidFill>
        </p:spPr>
        <p:txBody>
          <a:bodyPr anchor="ctr">
            <a:noAutofit/>
          </a:bodyPr>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a:t>
            </a:r>
          </a:p>
        </p:txBody>
      </p:sp>
      <p:sp>
        <p:nvSpPr>
          <p:cNvPr id="29" name="Text Placeholder 3"/>
          <p:cNvSpPr>
            <a:spLocks noGrp="1"/>
          </p:cNvSpPr>
          <p:nvPr>
            <p:ph type="body" sz="quarter" idx="18" hasCustomPrompt="1"/>
          </p:nvPr>
        </p:nvSpPr>
        <p:spPr>
          <a:xfrm>
            <a:off x="638980" y="3543501"/>
            <a:ext cx="796099" cy="507320"/>
          </a:xfrm>
          <a:prstGeom prst="rect">
            <a:avLst/>
          </a:prstGeom>
          <a:solidFill>
            <a:schemeClr val="accent1"/>
          </a:solidFill>
        </p:spPr>
        <p:txBody>
          <a:bodyPr anchor="ctr">
            <a:noAutofit/>
          </a:bodyPr>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a:t>
            </a:r>
          </a:p>
        </p:txBody>
      </p:sp>
      <p:sp>
        <p:nvSpPr>
          <p:cNvPr id="30" name="Text Placeholder 3"/>
          <p:cNvSpPr>
            <a:spLocks noGrp="1"/>
          </p:cNvSpPr>
          <p:nvPr>
            <p:ph type="body" sz="quarter" idx="27" hasCustomPrompt="1"/>
          </p:nvPr>
        </p:nvSpPr>
        <p:spPr>
          <a:xfrm>
            <a:off x="638980" y="4191268"/>
            <a:ext cx="796099" cy="507320"/>
          </a:xfrm>
          <a:prstGeom prst="rect">
            <a:avLst/>
          </a:prstGeom>
          <a:solidFill>
            <a:schemeClr val="accent1"/>
          </a:solidFill>
        </p:spPr>
        <p:txBody>
          <a:bodyPr anchor="ctr">
            <a:noAutofit/>
          </a:bodyPr>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a:t>
            </a:r>
          </a:p>
        </p:txBody>
      </p:sp>
      <p:sp>
        <p:nvSpPr>
          <p:cNvPr id="31" name="Text Placeholder 3"/>
          <p:cNvSpPr>
            <a:spLocks noGrp="1"/>
          </p:cNvSpPr>
          <p:nvPr>
            <p:ph type="body" sz="quarter" idx="28" hasCustomPrompt="1"/>
          </p:nvPr>
        </p:nvSpPr>
        <p:spPr>
          <a:xfrm>
            <a:off x="638980" y="4839037"/>
            <a:ext cx="796099" cy="507320"/>
          </a:xfrm>
          <a:prstGeom prst="rect">
            <a:avLst/>
          </a:prstGeom>
          <a:solidFill>
            <a:schemeClr val="accent1"/>
          </a:solidFill>
        </p:spPr>
        <p:txBody>
          <a:bodyPr anchor="ctr">
            <a:noAutofit/>
          </a:bodyPr>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a:t>
            </a:r>
          </a:p>
        </p:txBody>
      </p:sp>
      <p:sp>
        <p:nvSpPr>
          <p:cNvPr id="32" name="Content Placeholder 6"/>
          <p:cNvSpPr>
            <a:spLocks noGrp="1"/>
          </p:cNvSpPr>
          <p:nvPr>
            <p:ph sz="quarter" idx="29"/>
          </p:nvPr>
        </p:nvSpPr>
        <p:spPr>
          <a:xfrm>
            <a:off x="1769012" y="2246664"/>
            <a:ext cx="6384388" cy="507320"/>
          </a:xfrm>
          <a:prstGeom prst="rect">
            <a:avLst/>
          </a:prstGeom>
          <a:noFill/>
        </p:spPr>
        <p:txBody>
          <a:bodyPr lIns="182880" rIns="457200" anchor="ctr">
            <a:noAutofit/>
          </a:bodyPr>
          <a:lstStyle>
            <a:lvl1pPr marL="0" indent="0">
              <a:buNone/>
              <a:defRPr sz="1800" b="1">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34" name="Content Placeholder 6"/>
          <p:cNvSpPr>
            <a:spLocks noGrp="1"/>
          </p:cNvSpPr>
          <p:nvPr>
            <p:ph sz="quarter" idx="31"/>
          </p:nvPr>
        </p:nvSpPr>
        <p:spPr>
          <a:xfrm>
            <a:off x="1769012" y="3539592"/>
            <a:ext cx="6384388" cy="507320"/>
          </a:xfrm>
          <a:prstGeom prst="rect">
            <a:avLst/>
          </a:prstGeom>
          <a:noFill/>
        </p:spPr>
        <p:txBody>
          <a:bodyPr lIns="182880" rIns="457200" anchor="ctr">
            <a:noAutofit/>
          </a:bodyPr>
          <a:lstStyle>
            <a:lvl1pPr marL="0" indent="0">
              <a:buNone/>
              <a:defRPr sz="1800" b="1">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35" name="Content Placeholder 6"/>
          <p:cNvSpPr>
            <a:spLocks noGrp="1"/>
          </p:cNvSpPr>
          <p:nvPr>
            <p:ph sz="quarter" idx="32"/>
          </p:nvPr>
        </p:nvSpPr>
        <p:spPr>
          <a:xfrm>
            <a:off x="1769012" y="4186056"/>
            <a:ext cx="6384388" cy="507320"/>
          </a:xfrm>
          <a:prstGeom prst="rect">
            <a:avLst/>
          </a:prstGeom>
          <a:noFill/>
        </p:spPr>
        <p:txBody>
          <a:bodyPr lIns="182880" rIns="457200" anchor="ctr">
            <a:noAutofit/>
          </a:bodyPr>
          <a:lstStyle>
            <a:lvl1pPr marL="0" indent="0">
              <a:buNone/>
              <a:defRPr sz="1800" b="1">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36" name="Content Placeholder 6"/>
          <p:cNvSpPr>
            <a:spLocks noGrp="1"/>
          </p:cNvSpPr>
          <p:nvPr>
            <p:ph sz="quarter" idx="33"/>
          </p:nvPr>
        </p:nvSpPr>
        <p:spPr>
          <a:xfrm>
            <a:off x="1769012" y="4832520"/>
            <a:ext cx="6384388" cy="507320"/>
          </a:xfrm>
          <a:prstGeom prst="rect">
            <a:avLst/>
          </a:prstGeom>
          <a:noFill/>
        </p:spPr>
        <p:txBody>
          <a:bodyPr lIns="182880" rIns="457200" anchor="ctr">
            <a:noAutofit/>
          </a:bodyPr>
          <a:lstStyle>
            <a:lvl1pPr marL="0" indent="0">
              <a:buNone/>
              <a:defRPr sz="1800" b="1">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Agenda + Call Out">
    <p:spTree>
      <p:nvGrpSpPr>
        <p:cNvPr id="1" name=""/>
        <p:cNvGrpSpPr/>
        <p:nvPr/>
      </p:nvGrpSpPr>
      <p:grpSpPr>
        <a:xfrm>
          <a:off x="0" y="0"/>
          <a:ext cx="0" cy="0"/>
          <a:chOff x="0" y="0"/>
          <a:chExt cx="0" cy="0"/>
        </a:xfrm>
      </p:grpSpPr>
      <p:sp>
        <p:nvSpPr>
          <p:cNvPr id="6" name="Text Placeholder 5"/>
          <p:cNvSpPr>
            <a:spLocks noGrp="1"/>
          </p:cNvSpPr>
          <p:nvPr>
            <p:ph type="body" sz="quarter" idx="24" hasCustomPrompt="1"/>
          </p:nvPr>
        </p:nvSpPr>
        <p:spPr>
          <a:xfrm>
            <a:off x="8153400" y="2255652"/>
            <a:ext cx="4038600" cy="1791260"/>
          </a:xfrm>
          <a:prstGeom prst="rect">
            <a:avLst/>
          </a:prstGeom>
          <a:solidFill>
            <a:schemeClr val="accent6"/>
          </a:solidFill>
        </p:spPr>
        <p:txBody>
          <a:bodyPr vert="horz" lIns="182880" tIns="45720" rIns="731520" bIns="45720" rtlCol="0">
            <a:noAutofit/>
          </a:bodyPr>
          <a:lstStyle>
            <a:lvl1pPr>
              <a:defRPr lang="en-US" sz="1800" b="1" dirty="0" smtClean="0"/>
            </a:lvl1pPr>
            <a:lvl2pPr>
              <a:defRPr lang="en-US" b="1" dirty="0" smtClean="0"/>
            </a:lvl2pPr>
            <a:lvl3pPr>
              <a:defRPr lang="en-US" b="1" dirty="0" smtClean="0"/>
            </a:lvl3pPr>
            <a:lvl4pPr>
              <a:defRPr lang="en-US" b="1" dirty="0" smtClean="0"/>
            </a:lvl4pPr>
            <a:lvl5pPr>
              <a:defRPr lang="en-US" b="1" dirty="0"/>
            </a:lvl5pPr>
          </a:lstStyle>
          <a:p>
            <a:pPr lvl="0"/>
            <a:r>
              <a:rPr lang="en-US" dirty="0"/>
              <a:t>Click to edit Master styles</a:t>
            </a:r>
          </a:p>
          <a:p>
            <a:pPr lvl="1"/>
            <a:r>
              <a:rPr lang="en-US" dirty="0"/>
              <a:t>Second level</a:t>
            </a:r>
          </a:p>
          <a:p>
            <a:pPr lvl="2"/>
            <a:r>
              <a:rPr lang="en-US" dirty="0"/>
              <a:t>Third level</a:t>
            </a:r>
          </a:p>
          <a:p>
            <a:pPr lvl="3"/>
            <a:r>
              <a:rPr lang="en-US" dirty="0"/>
              <a:t>Fourth level</a:t>
            </a:r>
          </a:p>
        </p:txBody>
      </p:sp>
      <p:sp>
        <p:nvSpPr>
          <p:cNvPr id="7" name="Title 6"/>
          <p:cNvSpPr>
            <a:spLocks noGrp="1"/>
          </p:cNvSpPr>
          <p:nvPr>
            <p:ph type="title"/>
          </p:nvPr>
        </p:nvSpPr>
        <p:spPr>
          <a:xfrm>
            <a:off x="638980" y="255182"/>
            <a:ext cx="10914038" cy="757718"/>
          </a:xfrm>
          <a:prstGeom prst="rect">
            <a:avLst/>
          </a:prstGeom>
        </p:spPr>
        <p:txBody>
          <a:bodyPr/>
          <a:lstStyle/>
          <a:p>
            <a:r>
              <a:rPr lang="en-US"/>
              <a:t>Click to edit Master title style</a:t>
            </a:r>
          </a:p>
        </p:txBody>
      </p:sp>
      <p:sp>
        <p:nvSpPr>
          <p:cNvPr id="17" name="Slide Number Placeholder 16"/>
          <p:cNvSpPr>
            <a:spLocks noGrp="1"/>
          </p:cNvSpPr>
          <p:nvPr>
            <p:ph type="sldNum" sz="quarter" idx="26"/>
          </p:nvPr>
        </p:nvSpPr>
        <p:spPr/>
        <p:txBody>
          <a:bodyPr/>
          <a:lstStyle/>
          <a:p>
            <a:fld id="{65625F11-EADC-2944-8437-490DA1E2084F}" type="slidenum">
              <a:rPr lang="en-US" smtClean="0"/>
              <a:pPr/>
              <a:t>‹#›</a:t>
            </a:fld>
            <a:endParaRPr lang="en-US"/>
          </a:p>
        </p:txBody>
      </p:sp>
      <p:sp>
        <p:nvSpPr>
          <p:cNvPr id="2" name="Footer Placeholder 1"/>
          <p:cNvSpPr>
            <a:spLocks noGrp="1"/>
          </p:cNvSpPr>
          <p:nvPr>
            <p:ph type="ftr" sz="quarter" idx="34"/>
          </p:nvPr>
        </p:nvSpPr>
        <p:spPr/>
        <p:txBody>
          <a:bodyPr/>
          <a:lstStyle/>
          <a:p>
            <a:r>
              <a:rPr lang="en-US"/>
              <a:t>Footer as Needed</a:t>
            </a:r>
          </a:p>
        </p:txBody>
      </p:sp>
      <p:sp>
        <p:nvSpPr>
          <p:cNvPr id="25" name="Text Placeholder 3"/>
          <p:cNvSpPr>
            <a:spLocks noGrp="1"/>
          </p:cNvSpPr>
          <p:nvPr>
            <p:ph type="body" sz="quarter" idx="12" hasCustomPrompt="1"/>
          </p:nvPr>
        </p:nvSpPr>
        <p:spPr>
          <a:xfrm>
            <a:off x="638980" y="1600200"/>
            <a:ext cx="796099" cy="507320"/>
          </a:xfrm>
          <a:prstGeom prst="rect">
            <a:avLst/>
          </a:prstGeom>
          <a:solidFill>
            <a:schemeClr val="accent1"/>
          </a:solidFill>
        </p:spPr>
        <p:txBody>
          <a:bodyPr anchor="ctr">
            <a:noAutofit/>
          </a:bodyPr>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a:t>
            </a:r>
          </a:p>
        </p:txBody>
      </p:sp>
      <p:sp>
        <p:nvSpPr>
          <p:cNvPr id="26" name="Content Placeholder 6"/>
          <p:cNvSpPr>
            <a:spLocks noGrp="1"/>
          </p:cNvSpPr>
          <p:nvPr>
            <p:ph sz="quarter" idx="13"/>
          </p:nvPr>
        </p:nvSpPr>
        <p:spPr>
          <a:xfrm>
            <a:off x="1769012" y="1600200"/>
            <a:ext cx="6384388" cy="507320"/>
          </a:xfrm>
          <a:prstGeom prst="rect">
            <a:avLst/>
          </a:prstGeom>
          <a:noFill/>
        </p:spPr>
        <p:txBody>
          <a:bodyPr vert="horz" lIns="182880" tIns="45720" rIns="457200" bIns="45720" rtlCol="0" anchor="ctr">
            <a:noAutofit/>
          </a:bodyPr>
          <a:lstStyle>
            <a:lvl1pPr>
              <a:defRPr lang="en-US" sz="1800" b="1" smtClean="0">
                <a:solidFill>
                  <a:schemeClr val="tx2"/>
                </a:solidFill>
              </a:defRPr>
            </a:lvl1pPr>
          </a:lstStyle>
          <a:p>
            <a:pPr marL="0" lvl="0" indent="0">
              <a:buNone/>
            </a:pPr>
            <a:r>
              <a:rPr lang="en-US"/>
              <a:t>Edit Master text styles</a:t>
            </a:r>
          </a:p>
        </p:txBody>
      </p:sp>
      <p:sp>
        <p:nvSpPr>
          <p:cNvPr id="27" name="Text Placeholder 3"/>
          <p:cNvSpPr>
            <a:spLocks noGrp="1"/>
          </p:cNvSpPr>
          <p:nvPr>
            <p:ph type="body" sz="quarter" idx="14" hasCustomPrompt="1"/>
          </p:nvPr>
        </p:nvSpPr>
        <p:spPr>
          <a:xfrm>
            <a:off x="638980" y="2247967"/>
            <a:ext cx="796099" cy="507320"/>
          </a:xfrm>
          <a:prstGeom prst="rect">
            <a:avLst/>
          </a:prstGeom>
          <a:solidFill>
            <a:schemeClr val="accent1"/>
          </a:solidFill>
        </p:spPr>
        <p:txBody>
          <a:bodyPr anchor="ctr">
            <a:noAutofit/>
          </a:bodyPr>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a:t>
            </a:r>
          </a:p>
        </p:txBody>
      </p:sp>
      <p:sp>
        <p:nvSpPr>
          <p:cNvPr id="28" name="Text Placeholder 3"/>
          <p:cNvSpPr>
            <a:spLocks noGrp="1"/>
          </p:cNvSpPr>
          <p:nvPr>
            <p:ph type="body" sz="quarter" idx="16" hasCustomPrompt="1"/>
          </p:nvPr>
        </p:nvSpPr>
        <p:spPr>
          <a:xfrm>
            <a:off x="638980" y="2895734"/>
            <a:ext cx="796099" cy="507320"/>
          </a:xfrm>
          <a:prstGeom prst="rect">
            <a:avLst/>
          </a:prstGeom>
          <a:solidFill>
            <a:schemeClr val="accent1"/>
          </a:solidFill>
        </p:spPr>
        <p:txBody>
          <a:bodyPr anchor="ctr">
            <a:noAutofit/>
          </a:bodyPr>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a:t>
            </a:r>
          </a:p>
        </p:txBody>
      </p:sp>
      <p:sp>
        <p:nvSpPr>
          <p:cNvPr id="29" name="Text Placeholder 3"/>
          <p:cNvSpPr>
            <a:spLocks noGrp="1"/>
          </p:cNvSpPr>
          <p:nvPr>
            <p:ph type="body" sz="quarter" idx="18" hasCustomPrompt="1"/>
          </p:nvPr>
        </p:nvSpPr>
        <p:spPr>
          <a:xfrm>
            <a:off x="638980" y="3543501"/>
            <a:ext cx="796099" cy="507320"/>
          </a:xfrm>
          <a:prstGeom prst="rect">
            <a:avLst/>
          </a:prstGeom>
          <a:solidFill>
            <a:schemeClr val="accent1"/>
          </a:solidFill>
        </p:spPr>
        <p:txBody>
          <a:bodyPr anchor="ctr">
            <a:noAutofit/>
          </a:bodyPr>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a:t>
            </a:r>
          </a:p>
        </p:txBody>
      </p:sp>
      <p:sp>
        <p:nvSpPr>
          <p:cNvPr id="30" name="Text Placeholder 3"/>
          <p:cNvSpPr>
            <a:spLocks noGrp="1"/>
          </p:cNvSpPr>
          <p:nvPr>
            <p:ph type="body" sz="quarter" idx="27" hasCustomPrompt="1"/>
          </p:nvPr>
        </p:nvSpPr>
        <p:spPr>
          <a:xfrm>
            <a:off x="638980" y="4191268"/>
            <a:ext cx="796099" cy="507320"/>
          </a:xfrm>
          <a:prstGeom prst="rect">
            <a:avLst/>
          </a:prstGeom>
          <a:solidFill>
            <a:schemeClr val="accent1"/>
          </a:solidFill>
        </p:spPr>
        <p:txBody>
          <a:bodyPr anchor="ctr">
            <a:noAutofit/>
          </a:bodyPr>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a:t>
            </a:r>
          </a:p>
        </p:txBody>
      </p:sp>
      <p:sp>
        <p:nvSpPr>
          <p:cNvPr id="31" name="Text Placeholder 3"/>
          <p:cNvSpPr>
            <a:spLocks noGrp="1"/>
          </p:cNvSpPr>
          <p:nvPr>
            <p:ph type="body" sz="quarter" idx="28" hasCustomPrompt="1"/>
          </p:nvPr>
        </p:nvSpPr>
        <p:spPr>
          <a:xfrm>
            <a:off x="638980" y="4839037"/>
            <a:ext cx="796099" cy="507320"/>
          </a:xfrm>
          <a:prstGeom prst="rect">
            <a:avLst/>
          </a:prstGeom>
          <a:solidFill>
            <a:schemeClr val="accent1"/>
          </a:solidFill>
        </p:spPr>
        <p:txBody>
          <a:bodyPr anchor="ctr">
            <a:noAutofit/>
          </a:bodyPr>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a:t>
            </a:r>
          </a:p>
        </p:txBody>
      </p:sp>
      <p:sp>
        <p:nvSpPr>
          <p:cNvPr id="32" name="Content Placeholder 6"/>
          <p:cNvSpPr>
            <a:spLocks noGrp="1"/>
          </p:cNvSpPr>
          <p:nvPr>
            <p:ph sz="quarter" idx="29"/>
          </p:nvPr>
        </p:nvSpPr>
        <p:spPr>
          <a:xfrm>
            <a:off x="1769012" y="2246664"/>
            <a:ext cx="6384388" cy="507320"/>
          </a:xfrm>
          <a:prstGeom prst="rect">
            <a:avLst/>
          </a:prstGeom>
          <a:noFill/>
        </p:spPr>
        <p:txBody>
          <a:bodyPr vert="horz" lIns="182880" tIns="45720" rIns="457200" bIns="45720" rtlCol="0" anchor="ctr">
            <a:noAutofit/>
          </a:bodyPr>
          <a:lstStyle>
            <a:lvl1pPr>
              <a:defRPr lang="en-US" sz="1800" b="1" smtClean="0">
                <a:solidFill>
                  <a:schemeClr val="tx2"/>
                </a:solidFill>
              </a:defRPr>
            </a:lvl1pPr>
          </a:lstStyle>
          <a:p>
            <a:pPr marL="0" lvl="0" indent="0">
              <a:buNone/>
            </a:pPr>
            <a:r>
              <a:rPr lang="en-US"/>
              <a:t>Edit Master text styles</a:t>
            </a:r>
          </a:p>
        </p:txBody>
      </p:sp>
      <p:sp>
        <p:nvSpPr>
          <p:cNvPr id="33" name="Content Placeholder 6"/>
          <p:cNvSpPr>
            <a:spLocks noGrp="1"/>
          </p:cNvSpPr>
          <p:nvPr>
            <p:ph sz="quarter" idx="30"/>
          </p:nvPr>
        </p:nvSpPr>
        <p:spPr>
          <a:xfrm>
            <a:off x="1769012" y="2893128"/>
            <a:ext cx="6384388" cy="507320"/>
          </a:xfrm>
          <a:prstGeom prst="rect">
            <a:avLst/>
          </a:prstGeom>
          <a:noFill/>
        </p:spPr>
        <p:txBody>
          <a:bodyPr vert="horz" lIns="182880" tIns="45720" rIns="457200" bIns="45720" rtlCol="0" anchor="ctr">
            <a:noAutofit/>
          </a:bodyPr>
          <a:lstStyle>
            <a:lvl1pPr>
              <a:defRPr lang="en-US" sz="1800" b="1" smtClean="0">
                <a:solidFill>
                  <a:schemeClr val="tx2"/>
                </a:solidFill>
              </a:defRPr>
            </a:lvl1pPr>
          </a:lstStyle>
          <a:p>
            <a:pPr marL="0" lvl="0" indent="0">
              <a:buNone/>
            </a:pPr>
            <a:r>
              <a:rPr lang="en-US"/>
              <a:t>Edit Master text styles</a:t>
            </a:r>
          </a:p>
        </p:txBody>
      </p:sp>
      <p:sp>
        <p:nvSpPr>
          <p:cNvPr id="36" name="Content Placeholder 6"/>
          <p:cNvSpPr>
            <a:spLocks noGrp="1"/>
          </p:cNvSpPr>
          <p:nvPr>
            <p:ph sz="quarter" idx="33"/>
          </p:nvPr>
        </p:nvSpPr>
        <p:spPr>
          <a:xfrm>
            <a:off x="1769012" y="4832520"/>
            <a:ext cx="6384388" cy="507320"/>
          </a:xfrm>
          <a:prstGeom prst="rect">
            <a:avLst/>
          </a:prstGeom>
          <a:noFill/>
        </p:spPr>
        <p:txBody>
          <a:bodyPr lIns="182880" rIns="457200" anchor="ctr">
            <a:noAutofit/>
          </a:bodyPr>
          <a:lstStyle>
            <a:lvl1pPr marL="0" indent="0">
              <a:buNone/>
              <a:defRPr sz="1800" b="1">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38" name="Content Placeholder 6"/>
          <p:cNvSpPr>
            <a:spLocks noGrp="1"/>
          </p:cNvSpPr>
          <p:nvPr>
            <p:ph sz="quarter" idx="32"/>
          </p:nvPr>
        </p:nvSpPr>
        <p:spPr>
          <a:xfrm>
            <a:off x="1769012" y="3559243"/>
            <a:ext cx="6384388" cy="507320"/>
          </a:xfrm>
          <a:prstGeom prst="rect">
            <a:avLst/>
          </a:prstGeom>
          <a:gradFill>
            <a:gsLst>
              <a:gs pos="100000">
                <a:schemeClr val="accent6"/>
              </a:gs>
              <a:gs pos="0">
                <a:schemeClr val="bg1"/>
              </a:gs>
            </a:gsLst>
            <a:lin ang="0" scaled="0"/>
          </a:gradFill>
        </p:spPr>
        <p:txBody>
          <a:bodyPr vert="horz" lIns="182880" tIns="45720" rIns="457200" bIns="45720" rtlCol="0" anchor="ctr">
            <a:noAutofit/>
          </a:bodyPr>
          <a:lstStyle>
            <a:lvl1pPr>
              <a:defRPr lang="en-US" b="1" smtClean="0">
                <a:solidFill>
                  <a:schemeClr val="accent3"/>
                </a:solidFill>
              </a:defRPr>
            </a:lvl1pPr>
          </a:lstStyle>
          <a:p>
            <a:pPr marL="0" lvl="0" indent="0">
              <a:buNone/>
            </a:pPr>
            <a:r>
              <a:rPr lang="en-US"/>
              <a:t>Edit Master text styles</a:t>
            </a:r>
          </a:p>
        </p:txBody>
      </p:sp>
      <p:sp>
        <p:nvSpPr>
          <p:cNvPr id="39" name="Content Placeholder 6"/>
          <p:cNvSpPr>
            <a:spLocks noGrp="1"/>
          </p:cNvSpPr>
          <p:nvPr>
            <p:ph sz="quarter" idx="35"/>
          </p:nvPr>
        </p:nvSpPr>
        <p:spPr>
          <a:xfrm>
            <a:off x="1769012" y="4186056"/>
            <a:ext cx="6384388" cy="512532"/>
          </a:xfrm>
          <a:prstGeom prst="rect">
            <a:avLst/>
          </a:prstGeom>
          <a:noFill/>
        </p:spPr>
        <p:txBody>
          <a:bodyPr vert="horz" lIns="182880" tIns="45720" rIns="457200" bIns="45720" rtlCol="0" anchor="ctr">
            <a:noAutofit/>
          </a:bodyPr>
          <a:lstStyle>
            <a:lvl1pPr>
              <a:defRPr lang="en-US" sz="1800" b="1" smtClean="0">
                <a:solidFill>
                  <a:schemeClr val="tx2"/>
                </a:solidFill>
              </a:defRPr>
            </a:lvl1pPr>
          </a:lstStyle>
          <a:p>
            <a:pPr marL="0" lvl="0" indent="0">
              <a:buNone/>
            </a:pPr>
            <a:r>
              <a:rPr lang="en-US"/>
              <a:t>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C7A6A-5DAB-8A40-9DA7-E7EA03FD4E8D}"/>
              </a:ext>
            </a:extLst>
          </p:cNvPr>
          <p:cNvSpPr>
            <a:spLocks noGrp="1"/>
          </p:cNvSpPr>
          <p:nvPr>
            <p:ph type="title"/>
          </p:nvPr>
        </p:nvSpPr>
        <p:spPr>
          <a:xfrm>
            <a:off x="838200" y="365126"/>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C5448890-1219-9249-BD40-269EFB7A46E2}"/>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B6512E-1DB8-604C-B9A4-94EFF2AC72D8}"/>
              </a:ext>
            </a:extLst>
          </p:cNvPr>
          <p:cNvSpPr>
            <a:spLocks noGrp="1"/>
          </p:cNvSpPr>
          <p:nvPr>
            <p:ph type="dt" sz="half" idx="10"/>
          </p:nvPr>
        </p:nvSpPr>
        <p:spPr/>
        <p:txBody>
          <a:bodyPr/>
          <a:lstStyle/>
          <a:p>
            <a:fld id="{66D16D1F-740C-4AAC-AACA-87CA1090586A}" type="datetimeFigureOut">
              <a:rPr lang="en-US" smtClean="0"/>
              <a:t>11/15/2023</a:t>
            </a:fld>
            <a:endParaRPr lang="en-US"/>
          </a:p>
        </p:txBody>
      </p:sp>
      <p:sp>
        <p:nvSpPr>
          <p:cNvPr id="5" name="Footer Placeholder 4">
            <a:extLst>
              <a:ext uri="{FF2B5EF4-FFF2-40B4-BE49-F238E27FC236}">
                <a16:creationId xmlns:a16="http://schemas.microsoft.com/office/drawing/2014/main" id="{C0EF789F-CED2-E949-8882-F043D1CF5D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9BE4D5-617A-AA45-980A-0EB95473169D}"/>
              </a:ext>
            </a:extLst>
          </p:cNvPr>
          <p:cNvSpPr>
            <a:spLocks noGrp="1"/>
          </p:cNvSpPr>
          <p:nvPr>
            <p:ph type="sldNum" sz="quarter" idx="12"/>
          </p:nvPr>
        </p:nvSpPr>
        <p:spPr/>
        <p:txBody>
          <a:bodyPr/>
          <a:lstStyle/>
          <a:p>
            <a:fld id="{AD404413-C77A-413B-A23B-3E957DD77F07}" type="slidenum">
              <a:rPr lang="en-US" smtClean="0"/>
              <a:t>‹#›</a:t>
            </a:fld>
            <a:endParaRPr lang="en-US"/>
          </a:p>
        </p:txBody>
      </p:sp>
    </p:spTree>
    <p:extLst>
      <p:ext uri="{BB962C8B-B14F-4D97-AF65-F5344CB8AC3E}">
        <p14:creationId xmlns:p14="http://schemas.microsoft.com/office/powerpoint/2010/main" val="39586192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Agenda + Call Out">
    <p:spTree>
      <p:nvGrpSpPr>
        <p:cNvPr id="1" name=""/>
        <p:cNvGrpSpPr/>
        <p:nvPr/>
      </p:nvGrpSpPr>
      <p:grpSpPr>
        <a:xfrm>
          <a:off x="0" y="0"/>
          <a:ext cx="0" cy="0"/>
          <a:chOff x="0" y="0"/>
          <a:chExt cx="0" cy="0"/>
        </a:xfrm>
      </p:grpSpPr>
      <p:sp>
        <p:nvSpPr>
          <p:cNvPr id="8" name="Text Placeholder 3"/>
          <p:cNvSpPr>
            <a:spLocks noGrp="1"/>
          </p:cNvSpPr>
          <p:nvPr>
            <p:ph type="body" sz="quarter" idx="12" hasCustomPrompt="1"/>
          </p:nvPr>
        </p:nvSpPr>
        <p:spPr>
          <a:xfrm>
            <a:off x="638980" y="1600200"/>
            <a:ext cx="796099" cy="507320"/>
          </a:xfrm>
          <a:prstGeom prst="rect">
            <a:avLst/>
          </a:prstGeom>
          <a:solidFill>
            <a:schemeClr val="accent1"/>
          </a:solidFill>
        </p:spPr>
        <p:txBody>
          <a:bodyPr anchor="ctr">
            <a:noAutofit/>
          </a:bodyPr>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a:t>
            </a:r>
          </a:p>
        </p:txBody>
      </p:sp>
      <p:sp>
        <p:nvSpPr>
          <p:cNvPr id="9" name="Content Placeholder 6"/>
          <p:cNvSpPr>
            <a:spLocks noGrp="1"/>
          </p:cNvSpPr>
          <p:nvPr>
            <p:ph sz="quarter" idx="13"/>
          </p:nvPr>
        </p:nvSpPr>
        <p:spPr>
          <a:xfrm>
            <a:off x="1769012" y="1600200"/>
            <a:ext cx="6384388" cy="507320"/>
          </a:xfrm>
          <a:prstGeom prst="rect">
            <a:avLst/>
          </a:prstGeom>
          <a:noFill/>
        </p:spPr>
        <p:txBody>
          <a:bodyPr vert="horz" lIns="182880" tIns="45720" rIns="457200" bIns="45720" rtlCol="0" anchor="ctr">
            <a:noAutofit/>
          </a:bodyPr>
          <a:lstStyle>
            <a:lvl1pPr>
              <a:defRPr lang="en-US" sz="1800" b="1" smtClean="0">
                <a:solidFill>
                  <a:schemeClr val="tx2"/>
                </a:solidFill>
              </a:defRPr>
            </a:lvl1pPr>
          </a:lstStyle>
          <a:p>
            <a:pPr marL="0" lvl="0" indent="0">
              <a:buNone/>
            </a:pPr>
            <a:r>
              <a:rPr lang="en-US"/>
              <a:t>Edit Master text styles</a:t>
            </a:r>
          </a:p>
        </p:txBody>
      </p:sp>
      <p:sp>
        <p:nvSpPr>
          <p:cNvPr id="10" name="Text Placeholder 3"/>
          <p:cNvSpPr>
            <a:spLocks noGrp="1"/>
          </p:cNvSpPr>
          <p:nvPr>
            <p:ph type="body" sz="quarter" idx="14" hasCustomPrompt="1"/>
          </p:nvPr>
        </p:nvSpPr>
        <p:spPr>
          <a:xfrm>
            <a:off x="638980" y="2247967"/>
            <a:ext cx="796099" cy="507320"/>
          </a:xfrm>
          <a:prstGeom prst="rect">
            <a:avLst/>
          </a:prstGeom>
          <a:solidFill>
            <a:schemeClr val="accent1"/>
          </a:solidFill>
        </p:spPr>
        <p:txBody>
          <a:bodyPr anchor="ctr">
            <a:noAutofit/>
          </a:bodyPr>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a:t>
            </a:r>
          </a:p>
        </p:txBody>
      </p:sp>
      <p:sp>
        <p:nvSpPr>
          <p:cNvPr id="12" name="Text Placeholder 3"/>
          <p:cNvSpPr>
            <a:spLocks noGrp="1"/>
          </p:cNvSpPr>
          <p:nvPr>
            <p:ph type="body" sz="quarter" idx="16" hasCustomPrompt="1"/>
          </p:nvPr>
        </p:nvSpPr>
        <p:spPr>
          <a:xfrm>
            <a:off x="638980" y="2895734"/>
            <a:ext cx="796099" cy="507320"/>
          </a:xfrm>
          <a:prstGeom prst="rect">
            <a:avLst/>
          </a:prstGeom>
          <a:solidFill>
            <a:schemeClr val="accent1"/>
          </a:solidFill>
        </p:spPr>
        <p:txBody>
          <a:bodyPr anchor="ctr">
            <a:noAutofit/>
          </a:bodyPr>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a:t>
            </a:r>
          </a:p>
        </p:txBody>
      </p:sp>
      <p:sp>
        <p:nvSpPr>
          <p:cNvPr id="14" name="Text Placeholder 3"/>
          <p:cNvSpPr>
            <a:spLocks noGrp="1"/>
          </p:cNvSpPr>
          <p:nvPr>
            <p:ph type="body" sz="quarter" idx="18" hasCustomPrompt="1"/>
          </p:nvPr>
        </p:nvSpPr>
        <p:spPr>
          <a:xfrm>
            <a:off x="638980" y="3543501"/>
            <a:ext cx="796099" cy="507320"/>
          </a:xfrm>
          <a:prstGeom prst="rect">
            <a:avLst/>
          </a:prstGeom>
          <a:solidFill>
            <a:schemeClr val="accent1"/>
          </a:solidFill>
        </p:spPr>
        <p:txBody>
          <a:bodyPr anchor="ctr">
            <a:noAutofit/>
          </a:bodyPr>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a:t>
            </a:r>
          </a:p>
        </p:txBody>
      </p:sp>
      <p:sp>
        <p:nvSpPr>
          <p:cNvPr id="6" name="Text Placeholder 5"/>
          <p:cNvSpPr>
            <a:spLocks noGrp="1"/>
          </p:cNvSpPr>
          <p:nvPr>
            <p:ph type="body" sz="quarter" idx="24" hasCustomPrompt="1"/>
          </p:nvPr>
        </p:nvSpPr>
        <p:spPr>
          <a:xfrm>
            <a:off x="8153400" y="2915783"/>
            <a:ext cx="4038600" cy="1777593"/>
          </a:xfrm>
          <a:prstGeom prst="rect">
            <a:avLst/>
          </a:prstGeom>
          <a:solidFill>
            <a:schemeClr val="accent6"/>
          </a:solidFill>
        </p:spPr>
        <p:txBody>
          <a:bodyPr vert="horz" lIns="182880" tIns="45720" rIns="731520" bIns="45720" rtlCol="0">
            <a:noAutofit/>
          </a:bodyPr>
          <a:lstStyle>
            <a:lvl1pPr>
              <a:defRPr lang="en-US" sz="1800" b="1" dirty="0" smtClean="0"/>
            </a:lvl1pPr>
            <a:lvl2pPr>
              <a:defRPr lang="en-US" b="1" dirty="0" smtClean="0"/>
            </a:lvl2pPr>
            <a:lvl3pPr>
              <a:defRPr lang="en-US" b="1" dirty="0" smtClean="0"/>
            </a:lvl3pPr>
            <a:lvl4pPr>
              <a:defRPr lang="en-US" b="1" dirty="0" smtClean="0"/>
            </a:lvl4pPr>
            <a:lvl5pPr>
              <a:defRPr lang="en-US" b="1" dirty="0"/>
            </a:lvl5pPr>
          </a:lstStyle>
          <a:p>
            <a:pPr lvl="0"/>
            <a:r>
              <a:rPr lang="en-US" dirty="0"/>
              <a:t>Click to edit Master styles</a:t>
            </a:r>
          </a:p>
          <a:p>
            <a:pPr lvl="1"/>
            <a:r>
              <a:rPr lang="en-US" dirty="0"/>
              <a:t>Second level</a:t>
            </a:r>
          </a:p>
          <a:p>
            <a:pPr lvl="2"/>
            <a:r>
              <a:rPr lang="en-US" dirty="0"/>
              <a:t>Third level</a:t>
            </a:r>
          </a:p>
          <a:p>
            <a:pPr lvl="3"/>
            <a:r>
              <a:rPr lang="en-US" dirty="0"/>
              <a:t>Fourth level</a:t>
            </a:r>
          </a:p>
        </p:txBody>
      </p:sp>
      <p:sp>
        <p:nvSpPr>
          <p:cNvPr id="7" name="Title 6"/>
          <p:cNvSpPr>
            <a:spLocks noGrp="1"/>
          </p:cNvSpPr>
          <p:nvPr>
            <p:ph type="title"/>
          </p:nvPr>
        </p:nvSpPr>
        <p:spPr>
          <a:xfrm>
            <a:off x="638980" y="255182"/>
            <a:ext cx="10914038" cy="757718"/>
          </a:xfrm>
          <a:prstGeom prst="rect">
            <a:avLst/>
          </a:prstGeom>
        </p:spPr>
        <p:txBody>
          <a:bodyPr/>
          <a:lstStyle/>
          <a:p>
            <a:r>
              <a:rPr lang="en-US"/>
              <a:t>Click to edit Master title style</a:t>
            </a:r>
          </a:p>
        </p:txBody>
      </p:sp>
      <p:sp>
        <p:nvSpPr>
          <p:cNvPr id="17" name="Slide Number Placeholder 16"/>
          <p:cNvSpPr>
            <a:spLocks noGrp="1"/>
          </p:cNvSpPr>
          <p:nvPr>
            <p:ph type="sldNum" sz="quarter" idx="26"/>
          </p:nvPr>
        </p:nvSpPr>
        <p:spPr/>
        <p:txBody>
          <a:bodyPr/>
          <a:lstStyle/>
          <a:p>
            <a:fld id="{65625F11-EADC-2944-8437-490DA1E2084F}" type="slidenum">
              <a:rPr lang="en-US" smtClean="0"/>
              <a:pPr/>
              <a:t>‹#›</a:t>
            </a:fld>
            <a:endParaRPr lang="en-US"/>
          </a:p>
        </p:txBody>
      </p:sp>
      <p:sp>
        <p:nvSpPr>
          <p:cNvPr id="18" name="Text Placeholder 3"/>
          <p:cNvSpPr>
            <a:spLocks noGrp="1"/>
          </p:cNvSpPr>
          <p:nvPr>
            <p:ph type="body" sz="quarter" idx="27" hasCustomPrompt="1"/>
          </p:nvPr>
        </p:nvSpPr>
        <p:spPr>
          <a:xfrm>
            <a:off x="638980" y="4191268"/>
            <a:ext cx="796099" cy="507320"/>
          </a:xfrm>
          <a:prstGeom prst="rect">
            <a:avLst/>
          </a:prstGeom>
          <a:solidFill>
            <a:schemeClr val="accent1"/>
          </a:solidFill>
        </p:spPr>
        <p:txBody>
          <a:bodyPr anchor="ctr">
            <a:noAutofit/>
          </a:bodyPr>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a:t>
            </a:r>
          </a:p>
        </p:txBody>
      </p:sp>
      <p:sp>
        <p:nvSpPr>
          <p:cNvPr id="19" name="Text Placeholder 3"/>
          <p:cNvSpPr>
            <a:spLocks noGrp="1"/>
          </p:cNvSpPr>
          <p:nvPr>
            <p:ph type="body" sz="quarter" idx="28" hasCustomPrompt="1"/>
          </p:nvPr>
        </p:nvSpPr>
        <p:spPr>
          <a:xfrm>
            <a:off x="638980" y="4839037"/>
            <a:ext cx="796099" cy="507320"/>
          </a:xfrm>
          <a:prstGeom prst="rect">
            <a:avLst/>
          </a:prstGeom>
          <a:solidFill>
            <a:schemeClr val="accent1"/>
          </a:solidFill>
        </p:spPr>
        <p:txBody>
          <a:bodyPr anchor="ctr">
            <a:noAutofit/>
          </a:bodyPr>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a:t>
            </a:r>
          </a:p>
        </p:txBody>
      </p:sp>
      <p:sp>
        <p:nvSpPr>
          <p:cNvPr id="20" name="Content Placeholder 6"/>
          <p:cNvSpPr>
            <a:spLocks noGrp="1"/>
          </p:cNvSpPr>
          <p:nvPr>
            <p:ph sz="quarter" idx="29"/>
          </p:nvPr>
        </p:nvSpPr>
        <p:spPr>
          <a:xfrm>
            <a:off x="1769012" y="2246664"/>
            <a:ext cx="6384388" cy="507320"/>
          </a:xfrm>
          <a:prstGeom prst="rect">
            <a:avLst/>
          </a:prstGeom>
          <a:noFill/>
        </p:spPr>
        <p:txBody>
          <a:bodyPr vert="horz" lIns="182880" tIns="45720" rIns="457200" bIns="45720" rtlCol="0" anchor="ctr">
            <a:noAutofit/>
          </a:bodyPr>
          <a:lstStyle>
            <a:lvl1pPr>
              <a:defRPr lang="en-US" sz="1800" b="1" smtClean="0">
                <a:solidFill>
                  <a:schemeClr val="tx2"/>
                </a:solidFill>
              </a:defRPr>
            </a:lvl1pPr>
          </a:lstStyle>
          <a:p>
            <a:pPr marL="0" lvl="0" indent="0">
              <a:buNone/>
            </a:pPr>
            <a:r>
              <a:rPr lang="en-US"/>
              <a:t>Edit Master text styles</a:t>
            </a:r>
          </a:p>
        </p:txBody>
      </p:sp>
      <p:sp>
        <p:nvSpPr>
          <p:cNvPr id="21" name="Content Placeholder 6"/>
          <p:cNvSpPr>
            <a:spLocks noGrp="1"/>
          </p:cNvSpPr>
          <p:nvPr>
            <p:ph sz="quarter" idx="30"/>
          </p:nvPr>
        </p:nvSpPr>
        <p:spPr>
          <a:xfrm>
            <a:off x="1769012" y="2893128"/>
            <a:ext cx="6384388" cy="507320"/>
          </a:xfrm>
          <a:prstGeom prst="rect">
            <a:avLst/>
          </a:prstGeom>
          <a:noFill/>
        </p:spPr>
        <p:txBody>
          <a:bodyPr vert="horz" lIns="182880" tIns="45720" rIns="457200" bIns="45720" rtlCol="0" anchor="ctr">
            <a:noAutofit/>
          </a:bodyPr>
          <a:lstStyle>
            <a:lvl1pPr>
              <a:defRPr lang="en-US" sz="1800" b="1" smtClean="0">
                <a:solidFill>
                  <a:schemeClr val="tx2"/>
                </a:solidFill>
              </a:defRPr>
            </a:lvl1pPr>
          </a:lstStyle>
          <a:p>
            <a:pPr marL="0" lvl="0" indent="0">
              <a:buNone/>
            </a:pPr>
            <a:r>
              <a:rPr lang="en-US"/>
              <a:t>Edit Master text styles</a:t>
            </a:r>
          </a:p>
        </p:txBody>
      </p:sp>
      <p:sp>
        <p:nvSpPr>
          <p:cNvPr id="22" name="Content Placeholder 6"/>
          <p:cNvSpPr>
            <a:spLocks noGrp="1"/>
          </p:cNvSpPr>
          <p:nvPr>
            <p:ph sz="quarter" idx="31"/>
          </p:nvPr>
        </p:nvSpPr>
        <p:spPr>
          <a:xfrm>
            <a:off x="1769012" y="3539592"/>
            <a:ext cx="6384388" cy="507320"/>
          </a:xfrm>
          <a:prstGeom prst="rect">
            <a:avLst/>
          </a:prstGeom>
          <a:noFill/>
        </p:spPr>
        <p:txBody>
          <a:bodyPr vert="horz" lIns="182880" tIns="45720" rIns="457200" bIns="45720" rtlCol="0" anchor="ctr">
            <a:noAutofit/>
          </a:bodyPr>
          <a:lstStyle>
            <a:lvl1pPr>
              <a:defRPr lang="en-US" sz="1800" b="1" smtClean="0">
                <a:solidFill>
                  <a:schemeClr val="tx2"/>
                </a:solidFill>
              </a:defRPr>
            </a:lvl1pPr>
          </a:lstStyle>
          <a:p>
            <a:pPr marL="0" lvl="0" indent="0">
              <a:buNone/>
            </a:pPr>
            <a:r>
              <a:rPr lang="en-US"/>
              <a:t>Edit Master text styles</a:t>
            </a:r>
          </a:p>
        </p:txBody>
      </p:sp>
      <p:sp>
        <p:nvSpPr>
          <p:cNvPr id="23" name="Content Placeholder 6"/>
          <p:cNvSpPr>
            <a:spLocks noGrp="1"/>
          </p:cNvSpPr>
          <p:nvPr>
            <p:ph sz="quarter" idx="32"/>
          </p:nvPr>
        </p:nvSpPr>
        <p:spPr>
          <a:xfrm>
            <a:off x="1769012" y="4186056"/>
            <a:ext cx="6384388" cy="507320"/>
          </a:xfrm>
          <a:prstGeom prst="rect">
            <a:avLst/>
          </a:prstGeom>
          <a:gradFill>
            <a:gsLst>
              <a:gs pos="100000">
                <a:schemeClr val="accent6"/>
              </a:gs>
              <a:gs pos="0">
                <a:schemeClr val="bg1"/>
              </a:gs>
            </a:gsLst>
            <a:lin ang="0" scaled="0"/>
          </a:gradFill>
        </p:spPr>
        <p:txBody>
          <a:bodyPr vert="horz" lIns="182880" tIns="45720" rIns="457200" bIns="45720" rtlCol="0" anchor="ctr">
            <a:noAutofit/>
          </a:bodyPr>
          <a:lstStyle>
            <a:lvl1pPr>
              <a:defRPr lang="en-US" b="1" smtClean="0">
                <a:solidFill>
                  <a:schemeClr val="accent3"/>
                </a:solidFill>
              </a:defRPr>
            </a:lvl1pPr>
          </a:lstStyle>
          <a:p>
            <a:pPr marL="0" lvl="0" indent="0">
              <a:buNone/>
            </a:pPr>
            <a:r>
              <a:rPr lang="en-US"/>
              <a:t>Edit Master text styles</a:t>
            </a:r>
          </a:p>
        </p:txBody>
      </p:sp>
      <p:sp>
        <p:nvSpPr>
          <p:cNvPr id="24" name="Content Placeholder 6"/>
          <p:cNvSpPr>
            <a:spLocks noGrp="1"/>
          </p:cNvSpPr>
          <p:nvPr>
            <p:ph sz="quarter" idx="33"/>
          </p:nvPr>
        </p:nvSpPr>
        <p:spPr>
          <a:xfrm>
            <a:off x="1769012" y="4832520"/>
            <a:ext cx="6384388" cy="507320"/>
          </a:xfrm>
          <a:prstGeom prst="rect">
            <a:avLst/>
          </a:prstGeom>
          <a:noFill/>
        </p:spPr>
        <p:txBody>
          <a:bodyPr lIns="182880" rIns="457200" anchor="ctr">
            <a:noAutofit/>
          </a:bodyPr>
          <a:lstStyle>
            <a:lvl1pPr marL="0" indent="0">
              <a:buNone/>
              <a:defRPr sz="1800" b="1">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2" name="Footer Placeholder 1"/>
          <p:cNvSpPr>
            <a:spLocks noGrp="1"/>
          </p:cNvSpPr>
          <p:nvPr>
            <p:ph type="ftr" sz="quarter" idx="34"/>
          </p:nvPr>
        </p:nvSpPr>
        <p:spPr/>
        <p:txBody>
          <a:bodyPr/>
          <a:lstStyle/>
          <a:p>
            <a:r>
              <a:rPr lang="en-US"/>
              <a:t>Footer as Needed</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5_Agenda + Call Out">
    <p:spTree>
      <p:nvGrpSpPr>
        <p:cNvPr id="1" name=""/>
        <p:cNvGrpSpPr/>
        <p:nvPr/>
      </p:nvGrpSpPr>
      <p:grpSpPr>
        <a:xfrm>
          <a:off x="0" y="0"/>
          <a:ext cx="0" cy="0"/>
          <a:chOff x="0" y="0"/>
          <a:chExt cx="0" cy="0"/>
        </a:xfrm>
      </p:grpSpPr>
      <p:sp>
        <p:nvSpPr>
          <p:cNvPr id="8" name="Text Placeholder 3"/>
          <p:cNvSpPr>
            <a:spLocks noGrp="1"/>
          </p:cNvSpPr>
          <p:nvPr>
            <p:ph type="body" sz="quarter" idx="12" hasCustomPrompt="1"/>
          </p:nvPr>
        </p:nvSpPr>
        <p:spPr>
          <a:xfrm>
            <a:off x="638980" y="1600200"/>
            <a:ext cx="796099" cy="507320"/>
          </a:xfrm>
          <a:prstGeom prst="rect">
            <a:avLst/>
          </a:prstGeom>
          <a:solidFill>
            <a:schemeClr val="accent1"/>
          </a:solidFill>
        </p:spPr>
        <p:txBody>
          <a:bodyPr anchor="ctr">
            <a:noAutofit/>
          </a:bodyPr>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a:t>
            </a:r>
          </a:p>
        </p:txBody>
      </p:sp>
      <p:sp>
        <p:nvSpPr>
          <p:cNvPr id="9" name="Content Placeholder 6"/>
          <p:cNvSpPr>
            <a:spLocks noGrp="1"/>
          </p:cNvSpPr>
          <p:nvPr>
            <p:ph sz="quarter" idx="13"/>
          </p:nvPr>
        </p:nvSpPr>
        <p:spPr>
          <a:xfrm>
            <a:off x="1769012" y="1600200"/>
            <a:ext cx="6384388" cy="507320"/>
          </a:xfrm>
          <a:prstGeom prst="rect">
            <a:avLst/>
          </a:prstGeom>
          <a:noFill/>
        </p:spPr>
        <p:txBody>
          <a:bodyPr vert="horz" lIns="182880" tIns="45720" rIns="457200" bIns="45720" rtlCol="0" anchor="ctr">
            <a:noAutofit/>
          </a:bodyPr>
          <a:lstStyle>
            <a:lvl1pPr>
              <a:defRPr lang="en-US" sz="1800" b="1" smtClean="0">
                <a:solidFill>
                  <a:srgbClr val="666666"/>
                </a:solidFill>
              </a:defRPr>
            </a:lvl1pPr>
          </a:lstStyle>
          <a:p>
            <a:pPr marL="0" lvl="0" indent="0">
              <a:buNone/>
            </a:pPr>
            <a:r>
              <a:rPr lang="en-US"/>
              <a:t>Edit Master text styles</a:t>
            </a:r>
          </a:p>
        </p:txBody>
      </p:sp>
      <p:sp>
        <p:nvSpPr>
          <p:cNvPr id="10" name="Text Placeholder 3"/>
          <p:cNvSpPr>
            <a:spLocks noGrp="1"/>
          </p:cNvSpPr>
          <p:nvPr>
            <p:ph type="body" sz="quarter" idx="14" hasCustomPrompt="1"/>
          </p:nvPr>
        </p:nvSpPr>
        <p:spPr>
          <a:xfrm>
            <a:off x="638980" y="2247967"/>
            <a:ext cx="796099" cy="507320"/>
          </a:xfrm>
          <a:prstGeom prst="rect">
            <a:avLst/>
          </a:prstGeom>
          <a:solidFill>
            <a:schemeClr val="accent1"/>
          </a:solidFill>
        </p:spPr>
        <p:txBody>
          <a:bodyPr anchor="ctr">
            <a:noAutofit/>
          </a:bodyPr>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a:t>
            </a:r>
          </a:p>
        </p:txBody>
      </p:sp>
      <p:sp>
        <p:nvSpPr>
          <p:cNvPr id="12" name="Text Placeholder 3"/>
          <p:cNvSpPr>
            <a:spLocks noGrp="1"/>
          </p:cNvSpPr>
          <p:nvPr>
            <p:ph type="body" sz="quarter" idx="16" hasCustomPrompt="1"/>
          </p:nvPr>
        </p:nvSpPr>
        <p:spPr>
          <a:xfrm>
            <a:off x="638980" y="2895734"/>
            <a:ext cx="796099" cy="507320"/>
          </a:xfrm>
          <a:prstGeom prst="rect">
            <a:avLst/>
          </a:prstGeom>
          <a:solidFill>
            <a:schemeClr val="accent1"/>
          </a:solidFill>
        </p:spPr>
        <p:txBody>
          <a:bodyPr anchor="ctr">
            <a:noAutofit/>
          </a:bodyPr>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a:t>
            </a:r>
          </a:p>
        </p:txBody>
      </p:sp>
      <p:sp>
        <p:nvSpPr>
          <p:cNvPr id="14" name="Text Placeholder 3"/>
          <p:cNvSpPr>
            <a:spLocks noGrp="1"/>
          </p:cNvSpPr>
          <p:nvPr>
            <p:ph type="body" sz="quarter" idx="18" hasCustomPrompt="1"/>
          </p:nvPr>
        </p:nvSpPr>
        <p:spPr>
          <a:xfrm>
            <a:off x="638980" y="3543501"/>
            <a:ext cx="796099" cy="507320"/>
          </a:xfrm>
          <a:prstGeom prst="rect">
            <a:avLst/>
          </a:prstGeom>
          <a:solidFill>
            <a:schemeClr val="accent1"/>
          </a:solidFill>
        </p:spPr>
        <p:txBody>
          <a:bodyPr anchor="ctr">
            <a:noAutofit/>
          </a:bodyPr>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a:t>
            </a:r>
          </a:p>
        </p:txBody>
      </p:sp>
      <p:sp>
        <p:nvSpPr>
          <p:cNvPr id="6" name="Text Placeholder 5"/>
          <p:cNvSpPr>
            <a:spLocks noGrp="1"/>
          </p:cNvSpPr>
          <p:nvPr>
            <p:ph type="body" sz="quarter" idx="24" hasCustomPrompt="1"/>
          </p:nvPr>
        </p:nvSpPr>
        <p:spPr>
          <a:xfrm>
            <a:off x="8153400" y="3539592"/>
            <a:ext cx="4038600" cy="1806765"/>
          </a:xfrm>
          <a:prstGeom prst="rect">
            <a:avLst/>
          </a:prstGeom>
          <a:solidFill>
            <a:schemeClr val="accent6"/>
          </a:solidFill>
        </p:spPr>
        <p:txBody>
          <a:bodyPr vert="horz" lIns="182880" tIns="45720" rIns="731520" bIns="45720" rtlCol="0">
            <a:noAutofit/>
          </a:bodyPr>
          <a:lstStyle>
            <a:lvl1pPr>
              <a:defRPr lang="en-US" sz="1800" b="1" dirty="0" smtClean="0"/>
            </a:lvl1pPr>
            <a:lvl2pPr>
              <a:defRPr lang="en-US" b="1" dirty="0" smtClean="0"/>
            </a:lvl2pPr>
            <a:lvl3pPr>
              <a:defRPr lang="en-US" b="1" dirty="0" smtClean="0"/>
            </a:lvl3pPr>
            <a:lvl4pPr>
              <a:defRPr lang="en-US" b="1" dirty="0" smtClean="0"/>
            </a:lvl4pPr>
            <a:lvl5pPr>
              <a:defRPr lang="en-US" b="1" dirty="0"/>
            </a:lvl5pPr>
          </a:lstStyle>
          <a:p>
            <a:pPr lvl="0"/>
            <a:r>
              <a:rPr lang="en-US" dirty="0"/>
              <a:t>Click to edit Master styles</a:t>
            </a:r>
          </a:p>
          <a:p>
            <a:pPr lvl="1"/>
            <a:r>
              <a:rPr lang="en-US" dirty="0"/>
              <a:t>Second level</a:t>
            </a:r>
          </a:p>
          <a:p>
            <a:pPr lvl="2"/>
            <a:r>
              <a:rPr lang="en-US" dirty="0"/>
              <a:t>Third level</a:t>
            </a:r>
          </a:p>
          <a:p>
            <a:pPr lvl="3"/>
            <a:r>
              <a:rPr lang="en-US" dirty="0"/>
              <a:t>Fourth level</a:t>
            </a:r>
          </a:p>
        </p:txBody>
      </p:sp>
      <p:sp>
        <p:nvSpPr>
          <p:cNvPr id="7" name="Title 6"/>
          <p:cNvSpPr>
            <a:spLocks noGrp="1"/>
          </p:cNvSpPr>
          <p:nvPr>
            <p:ph type="title"/>
          </p:nvPr>
        </p:nvSpPr>
        <p:spPr>
          <a:xfrm>
            <a:off x="638980" y="255182"/>
            <a:ext cx="10914038" cy="757718"/>
          </a:xfrm>
          <a:prstGeom prst="rect">
            <a:avLst/>
          </a:prstGeom>
        </p:spPr>
        <p:txBody>
          <a:bodyPr/>
          <a:lstStyle/>
          <a:p>
            <a:r>
              <a:rPr lang="en-US"/>
              <a:t>Click to edit Master title style</a:t>
            </a:r>
          </a:p>
        </p:txBody>
      </p:sp>
      <p:sp>
        <p:nvSpPr>
          <p:cNvPr id="18" name="Text Placeholder 3"/>
          <p:cNvSpPr>
            <a:spLocks noGrp="1"/>
          </p:cNvSpPr>
          <p:nvPr>
            <p:ph type="body" sz="quarter" idx="27" hasCustomPrompt="1"/>
          </p:nvPr>
        </p:nvSpPr>
        <p:spPr>
          <a:xfrm>
            <a:off x="638980" y="4191268"/>
            <a:ext cx="796099" cy="507320"/>
          </a:xfrm>
          <a:prstGeom prst="rect">
            <a:avLst/>
          </a:prstGeom>
          <a:solidFill>
            <a:schemeClr val="accent1"/>
          </a:solidFill>
        </p:spPr>
        <p:txBody>
          <a:bodyPr anchor="ctr">
            <a:noAutofit/>
          </a:bodyPr>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a:t>
            </a:r>
          </a:p>
        </p:txBody>
      </p:sp>
      <p:sp>
        <p:nvSpPr>
          <p:cNvPr id="19" name="Text Placeholder 3"/>
          <p:cNvSpPr>
            <a:spLocks noGrp="1"/>
          </p:cNvSpPr>
          <p:nvPr>
            <p:ph type="body" sz="quarter" idx="28" hasCustomPrompt="1"/>
          </p:nvPr>
        </p:nvSpPr>
        <p:spPr>
          <a:xfrm>
            <a:off x="638980" y="4839037"/>
            <a:ext cx="796099" cy="507320"/>
          </a:xfrm>
          <a:prstGeom prst="rect">
            <a:avLst/>
          </a:prstGeom>
          <a:solidFill>
            <a:schemeClr val="accent1"/>
          </a:solidFill>
        </p:spPr>
        <p:txBody>
          <a:bodyPr anchor="ctr">
            <a:noAutofit/>
          </a:bodyPr>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a:t>
            </a:r>
          </a:p>
        </p:txBody>
      </p:sp>
      <p:sp>
        <p:nvSpPr>
          <p:cNvPr id="20" name="Content Placeholder 6"/>
          <p:cNvSpPr>
            <a:spLocks noGrp="1"/>
          </p:cNvSpPr>
          <p:nvPr>
            <p:ph sz="quarter" idx="29"/>
          </p:nvPr>
        </p:nvSpPr>
        <p:spPr>
          <a:xfrm>
            <a:off x="1769012" y="2246664"/>
            <a:ext cx="6384388" cy="507320"/>
          </a:xfrm>
          <a:prstGeom prst="rect">
            <a:avLst/>
          </a:prstGeom>
          <a:noFill/>
        </p:spPr>
        <p:txBody>
          <a:bodyPr vert="horz" lIns="182880" tIns="45720" rIns="457200" bIns="45720" rtlCol="0" anchor="ctr">
            <a:noAutofit/>
          </a:bodyPr>
          <a:lstStyle>
            <a:lvl1pPr>
              <a:defRPr lang="en-US" sz="1800" b="1" smtClean="0">
                <a:solidFill>
                  <a:srgbClr val="666666"/>
                </a:solidFill>
              </a:defRPr>
            </a:lvl1pPr>
          </a:lstStyle>
          <a:p>
            <a:pPr marL="0" lvl="0" indent="0">
              <a:buNone/>
            </a:pPr>
            <a:r>
              <a:rPr lang="en-US"/>
              <a:t>Edit Master text styles</a:t>
            </a:r>
          </a:p>
        </p:txBody>
      </p:sp>
      <p:sp>
        <p:nvSpPr>
          <p:cNvPr id="21" name="Content Placeholder 6"/>
          <p:cNvSpPr>
            <a:spLocks noGrp="1"/>
          </p:cNvSpPr>
          <p:nvPr>
            <p:ph sz="quarter" idx="30"/>
          </p:nvPr>
        </p:nvSpPr>
        <p:spPr>
          <a:xfrm>
            <a:off x="1769012" y="2893128"/>
            <a:ext cx="6384388" cy="507320"/>
          </a:xfrm>
          <a:prstGeom prst="rect">
            <a:avLst/>
          </a:prstGeom>
          <a:noFill/>
        </p:spPr>
        <p:txBody>
          <a:bodyPr vert="horz" lIns="182880" tIns="45720" rIns="457200" bIns="45720" rtlCol="0" anchor="ctr">
            <a:noAutofit/>
          </a:bodyPr>
          <a:lstStyle>
            <a:lvl1pPr>
              <a:defRPr lang="en-US" sz="1800" b="1" smtClean="0">
                <a:solidFill>
                  <a:srgbClr val="666666"/>
                </a:solidFill>
              </a:defRPr>
            </a:lvl1pPr>
          </a:lstStyle>
          <a:p>
            <a:pPr marL="0" lvl="0" indent="0">
              <a:buNone/>
            </a:pPr>
            <a:r>
              <a:rPr lang="en-US"/>
              <a:t>Edit Master text styles</a:t>
            </a:r>
          </a:p>
        </p:txBody>
      </p:sp>
      <p:sp>
        <p:nvSpPr>
          <p:cNvPr id="22" name="Content Placeholder 6"/>
          <p:cNvSpPr>
            <a:spLocks noGrp="1"/>
          </p:cNvSpPr>
          <p:nvPr>
            <p:ph sz="quarter" idx="31"/>
          </p:nvPr>
        </p:nvSpPr>
        <p:spPr>
          <a:xfrm>
            <a:off x="1769012" y="3539592"/>
            <a:ext cx="6384388" cy="507320"/>
          </a:xfrm>
          <a:prstGeom prst="rect">
            <a:avLst/>
          </a:prstGeom>
          <a:noFill/>
        </p:spPr>
        <p:txBody>
          <a:bodyPr vert="horz" lIns="182880" tIns="45720" rIns="457200" bIns="45720" rtlCol="0" anchor="ctr">
            <a:noAutofit/>
          </a:bodyPr>
          <a:lstStyle>
            <a:lvl1pPr>
              <a:defRPr lang="en-US" sz="1800" b="1" smtClean="0">
                <a:solidFill>
                  <a:srgbClr val="666666"/>
                </a:solidFill>
              </a:defRPr>
            </a:lvl1pPr>
          </a:lstStyle>
          <a:p>
            <a:pPr marL="0" lvl="0" indent="0">
              <a:buNone/>
            </a:pPr>
            <a:r>
              <a:rPr lang="en-US"/>
              <a:t>Edit Master text styles</a:t>
            </a:r>
          </a:p>
        </p:txBody>
      </p:sp>
      <p:sp>
        <p:nvSpPr>
          <p:cNvPr id="23" name="Content Placeholder 6"/>
          <p:cNvSpPr>
            <a:spLocks noGrp="1"/>
          </p:cNvSpPr>
          <p:nvPr>
            <p:ph sz="quarter" idx="32"/>
          </p:nvPr>
        </p:nvSpPr>
        <p:spPr>
          <a:xfrm>
            <a:off x="1769012" y="4186056"/>
            <a:ext cx="6384388" cy="507320"/>
          </a:xfrm>
          <a:prstGeom prst="rect">
            <a:avLst/>
          </a:prstGeom>
          <a:noFill/>
        </p:spPr>
        <p:txBody>
          <a:bodyPr vert="horz" lIns="182880" tIns="45720" rIns="457200" bIns="45720" rtlCol="0" anchor="ctr">
            <a:noAutofit/>
          </a:bodyPr>
          <a:lstStyle>
            <a:lvl1pPr>
              <a:defRPr lang="en-US" sz="1800" b="1" smtClean="0">
                <a:solidFill>
                  <a:srgbClr val="666666"/>
                </a:solidFill>
              </a:defRPr>
            </a:lvl1pPr>
          </a:lstStyle>
          <a:p>
            <a:pPr marL="0" lvl="0" indent="0">
              <a:buNone/>
            </a:pPr>
            <a:r>
              <a:rPr lang="en-US"/>
              <a:t>Edit Master text styles</a:t>
            </a:r>
          </a:p>
        </p:txBody>
      </p:sp>
      <p:sp>
        <p:nvSpPr>
          <p:cNvPr id="24" name="Content Placeholder 6"/>
          <p:cNvSpPr>
            <a:spLocks noGrp="1"/>
          </p:cNvSpPr>
          <p:nvPr>
            <p:ph sz="quarter" idx="33"/>
          </p:nvPr>
        </p:nvSpPr>
        <p:spPr>
          <a:xfrm>
            <a:off x="1769012" y="4832520"/>
            <a:ext cx="6384388" cy="507320"/>
          </a:xfrm>
          <a:prstGeom prst="rect">
            <a:avLst/>
          </a:prstGeom>
          <a:gradFill>
            <a:gsLst>
              <a:gs pos="100000">
                <a:schemeClr val="accent6"/>
              </a:gs>
              <a:gs pos="0">
                <a:schemeClr val="bg1"/>
              </a:gs>
            </a:gsLst>
            <a:lin ang="0" scaled="0"/>
          </a:gradFill>
        </p:spPr>
        <p:txBody>
          <a:bodyPr vert="horz" lIns="182880" tIns="45720" rIns="457200" bIns="45720" rtlCol="0" anchor="ctr">
            <a:noAutofit/>
          </a:bodyPr>
          <a:lstStyle>
            <a:lvl1pPr>
              <a:defRPr lang="en-US" b="1" smtClean="0">
                <a:solidFill>
                  <a:schemeClr val="accent3"/>
                </a:solidFill>
              </a:defRPr>
            </a:lvl1pPr>
          </a:lstStyle>
          <a:p>
            <a:pPr marL="0" lvl="0" indent="0">
              <a:buNone/>
            </a:pPr>
            <a:r>
              <a:rPr lang="en-US"/>
              <a:t>Edit Master text styles</a:t>
            </a:r>
          </a:p>
        </p:txBody>
      </p:sp>
      <p:sp>
        <p:nvSpPr>
          <p:cNvPr id="3" name="Slide Number Placeholder 2"/>
          <p:cNvSpPr>
            <a:spLocks noGrp="1"/>
          </p:cNvSpPr>
          <p:nvPr>
            <p:ph type="sldNum" sz="quarter" idx="35"/>
          </p:nvPr>
        </p:nvSpPr>
        <p:spPr/>
        <p:txBody>
          <a:bodyPr/>
          <a:lstStyle/>
          <a:p>
            <a:fld id="{65625F11-EADC-2944-8437-490DA1E2084F}" type="slidenum">
              <a:rPr lang="en-US" smtClean="0"/>
              <a:pPr/>
              <a:t>‹#›</a:t>
            </a:fld>
            <a:endParaRPr lang="en-US"/>
          </a:p>
        </p:txBody>
      </p:sp>
      <p:sp>
        <p:nvSpPr>
          <p:cNvPr id="4" name="Footer Placeholder 3"/>
          <p:cNvSpPr>
            <a:spLocks noGrp="1"/>
          </p:cNvSpPr>
          <p:nvPr>
            <p:ph type="ftr" sz="quarter" idx="36"/>
          </p:nvPr>
        </p:nvSpPr>
        <p:spPr/>
        <p:txBody>
          <a:bodyPr/>
          <a:lstStyle/>
          <a:p>
            <a:r>
              <a:rPr lang="en-US"/>
              <a:t>Footer as Needed</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3CF51-9220-4D4F-9C1F-6B51704ED07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0E58241-D946-1A4A-B9F0-2729D847AAF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47DC4EA-79CA-9A45-8861-34884D39F726}"/>
              </a:ext>
            </a:extLst>
          </p:cNvPr>
          <p:cNvSpPr>
            <a:spLocks noGrp="1"/>
          </p:cNvSpPr>
          <p:nvPr>
            <p:ph type="dt" sz="half" idx="10"/>
          </p:nvPr>
        </p:nvSpPr>
        <p:spPr/>
        <p:txBody>
          <a:bodyPr/>
          <a:lstStyle/>
          <a:p>
            <a:fld id="{544B5A1D-A8F5-D944-B599-5B02D3603DB6}" type="datetimeFigureOut">
              <a:rPr lang="en-US" smtClean="0"/>
              <a:t>11/15/2023</a:t>
            </a:fld>
            <a:endParaRPr lang="en-US"/>
          </a:p>
        </p:txBody>
      </p:sp>
      <p:sp>
        <p:nvSpPr>
          <p:cNvPr id="5" name="Footer Placeholder 4">
            <a:extLst>
              <a:ext uri="{FF2B5EF4-FFF2-40B4-BE49-F238E27FC236}">
                <a16:creationId xmlns:a16="http://schemas.microsoft.com/office/drawing/2014/main" id="{C67D3B2B-553F-5F46-B75D-240E7412A8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FCF42F-77F7-F54B-AAB2-4BC366EACD52}"/>
              </a:ext>
            </a:extLst>
          </p:cNvPr>
          <p:cNvSpPr>
            <a:spLocks noGrp="1"/>
          </p:cNvSpPr>
          <p:nvPr>
            <p:ph type="sldNum" sz="quarter" idx="12"/>
          </p:nvPr>
        </p:nvSpPr>
        <p:spPr/>
        <p:txBody>
          <a:bodyPr/>
          <a:lstStyle/>
          <a:p>
            <a:fld id="{6E97BA4C-25E1-BF43-8258-71F500EB5EE0}" type="slidenum">
              <a:rPr lang="en-US" smtClean="0"/>
              <a:t>‹#›</a:t>
            </a:fld>
            <a:endParaRPr lang="en-US"/>
          </a:p>
        </p:txBody>
      </p:sp>
    </p:spTree>
    <p:extLst>
      <p:ext uri="{BB962C8B-B14F-4D97-AF65-F5344CB8AC3E}">
        <p14:creationId xmlns:p14="http://schemas.microsoft.com/office/powerpoint/2010/main" val="38261178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AA8ED-C891-3442-9561-40F226A1DE6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22B3579-EFBA-DA4B-8B2A-96F5A6919D9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8D3212-19F6-5044-8B88-68FDC57FBE4D}"/>
              </a:ext>
            </a:extLst>
          </p:cNvPr>
          <p:cNvSpPr>
            <a:spLocks noGrp="1"/>
          </p:cNvSpPr>
          <p:nvPr>
            <p:ph type="dt" sz="half" idx="10"/>
          </p:nvPr>
        </p:nvSpPr>
        <p:spPr/>
        <p:txBody>
          <a:bodyPr/>
          <a:lstStyle/>
          <a:p>
            <a:fld id="{544B5A1D-A8F5-D944-B599-5B02D3603DB6}" type="datetimeFigureOut">
              <a:rPr lang="en-US" smtClean="0"/>
              <a:t>11/15/2023</a:t>
            </a:fld>
            <a:endParaRPr lang="en-US"/>
          </a:p>
        </p:txBody>
      </p:sp>
      <p:sp>
        <p:nvSpPr>
          <p:cNvPr id="5" name="Footer Placeholder 4">
            <a:extLst>
              <a:ext uri="{FF2B5EF4-FFF2-40B4-BE49-F238E27FC236}">
                <a16:creationId xmlns:a16="http://schemas.microsoft.com/office/drawing/2014/main" id="{4F7BD581-BF20-7747-B523-D5781D05F1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83B7D0-5A7F-9F45-AD47-2D6D36F8F000}"/>
              </a:ext>
            </a:extLst>
          </p:cNvPr>
          <p:cNvSpPr>
            <a:spLocks noGrp="1"/>
          </p:cNvSpPr>
          <p:nvPr>
            <p:ph type="sldNum" sz="quarter" idx="12"/>
          </p:nvPr>
        </p:nvSpPr>
        <p:spPr/>
        <p:txBody>
          <a:bodyPr/>
          <a:lstStyle/>
          <a:p>
            <a:fld id="{6E97BA4C-25E1-BF43-8258-71F500EB5EE0}" type="slidenum">
              <a:rPr lang="en-US" smtClean="0"/>
              <a:t>‹#›</a:t>
            </a:fld>
            <a:endParaRPr lang="en-US"/>
          </a:p>
        </p:txBody>
      </p:sp>
    </p:spTree>
    <p:extLst>
      <p:ext uri="{BB962C8B-B14F-4D97-AF65-F5344CB8AC3E}">
        <p14:creationId xmlns:p14="http://schemas.microsoft.com/office/powerpoint/2010/main" val="13975921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CB4F6-807A-5246-A518-2AA4BCFF7BAB}"/>
              </a:ext>
            </a:extLst>
          </p:cNvPr>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4CEDC23-30A5-5C48-B47E-1A1827944F00}"/>
              </a:ext>
            </a:extLst>
          </p:cNvPr>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0B9D8B0-71FB-4F4B-B937-8C77AC147418}"/>
              </a:ext>
            </a:extLst>
          </p:cNvPr>
          <p:cNvSpPr>
            <a:spLocks noGrp="1"/>
          </p:cNvSpPr>
          <p:nvPr>
            <p:ph type="dt" sz="half" idx="10"/>
          </p:nvPr>
        </p:nvSpPr>
        <p:spPr/>
        <p:txBody>
          <a:bodyPr/>
          <a:lstStyle/>
          <a:p>
            <a:fld id="{544B5A1D-A8F5-D944-B599-5B02D3603DB6}" type="datetimeFigureOut">
              <a:rPr lang="en-US" smtClean="0"/>
              <a:t>11/15/2023</a:t>
            </a:fld>
            <a:endParaRPr lang="en-US"/>
          </a:p>
        </p:txBody>
      </p:sp>
      <p:sp>
        <p:nvSpPr>
          <p:cNvPr id="5" name="Footer Placeholder 4">
            <a:extLst>
              <a:ext uri="{FF2B5EF4-FFF2-40B4-BE49-F238E27FC236}">
                <a16:creationId xmlns:a16="http://schemas.microsoft.com/office/drawing/2014/main" id="{3004D124-33FC-E942-8DE1-1EB446F4C7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1C0FDB-E153-7C4B-A8E3-0305954BBDF3}"/>
              </a:ext>
            </a:extLst>
          </p:cNvPr>
          <p:cNvSpPr>
            <a:spLocks noGrp="1"/>
          </p:cNvSpPr>
          <p:nvPr>
            <p:ph type="sldNum" sz="quarter" idx="12"/>
          </p:nvPr>
        </p:nvSpPr>
        <p:spPr/>
        <p:txBody>
          <a:bodyPr/>
          <a:lstStyle/>
          <a:p>
            <a:fld id="{6E97BA4C-25E1-BF43-8258-71F500EB5EE0}" type="slidenum">
              <a:rPr lang="en-US" smtClean="0"/>
              <a:t>‹#›</a:t>
            </a:fld>
            <a:endParaRPr lang="en-US"/>
          </a:p>
        </p:txBody>
      </p:sp>
    </p:spTree>
    <p:extLst>
      <p:ext uri="{BB962C8B-B14F-4D97-AF65-F5344CB8AC3E}">
        <p14:creationId xmlns:p14="http://schemas.microsoft.com/office/powerpoint/2010/main" val="36556939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20F96-4D8A-3047-B299-8662DAC881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07CC3D8-A939-9C45-8AA2-55AE4D713EF3}"/>
              </a:ext>
            </a:extLst>
          </p:cNvPr>
          <p:cNvSpPr>
            <a:spLocks noGrp="1"/>
          </p:cNvSpPr>
          <p:nvPr>
            <p:ph sz="half" idx="1"/>
          </p:nvPr>
        </p:nvSpPr>
        <p:spPr>
          <a:xfrm>
            <a:off x="838200" y="1825625"/>
            <a:ext cx="515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38B384B-08F3-1C48-AD4A-4EAC56AD1D88}"/>
              </a:ext>
            </a:extLst>
          </p:cNvPr>
          <p:cNvSpPr>
            <a:spLocks noGrp="1"/>
          </p:cNvSpPr>
          <p:nvPr>
            <p:ph sz="half" idx="2"/>
          </p:nvPr>
        </p:nvSpPr>
        <p:spPr>
          <a:xfrm>
            <a:off x="6197600" y="1825625"/>
            <a:ext cx="515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621179E-BCCE-EA48-9156-EA18052C7D13}"/>
              </a:ext>
            </a:extLst>
          </p:cNvPr>
          <p:cNvSpPr>
            <a:spLocks noGrp="1"/>
          </p:cNvSpPr>
          <p:nvPr>
            <p:ph type="dt" sz="half" idx="10"/>
          </p:nvPr>
        </p:nvSpPr>
        <p:spPr/>
        <p:txBody>
          <a:bodyPr/>
          <a:lstStyle/>
          <a:p>
            <a:fld id="{544B5A1D-A8F5-D944-B599-5B02D3603DB6}" type="datetimeFigureOut">
              <a:rPr lang="en-US" smtClean="0"/>
              <a:t>11/15/2023</a:t>
            </a:fld>
            <a:endParaRPr lang="en-US"/>
          </a:p>
        </p:txBody>
      </p:sp>
      <p:sp>
        <p:nvSpPr>
          <p:cNvPr id="6" name="Footer Placeholder 5">
            <a:extLst>
              <a:ext uri="{FF2B5EF4-FFF2-40B4-BE49-F238E27FC236}">
                <a16:creationId xmlns:a16="http://schemas.microsoft.com/office/drawing/2014/main" id="{29FC800A-79B7-C243-A9A7-4DC94AD0021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4AD0612-1997-4D43-BA04-59338FD7A9D4}"/>
              </a:ext>
            </a:extLst>
          </p:cNvPr>
          <p:cNvSpPr>
            <a:spLocks noGrp="1"/>
          </p:cNvSpPr>
          <p:nvPr>
            <p:ph type="sldNum" sz="quarter" idx="12"/>
          </p:nvPr>
        </p:nvSpPr>
        <p:spPr/>
        <p:txBody>
          <a:bodyPr/>
          <a:lstStyle/>
          <a:p>
            <a:fld id="{6E97BA4C-25E1-BF43-8258-71F500EB5EE0}" type="slidenum">
              <a:rPr lang="en-US" smtClean="0"/>
              <a:t>‹#›</a:t>
            </a:fld>
            <a:endParaRPr lang="en-US"/>
          </a:p>
        </p:txBody>
      </p:sp>
    </p:spTree>
    <p:extLst>
      <p:ext uri="{BB962C8B-B14F-4D97-AF65-F5344CB8AC3E}">
        <p14:creationId xmlns:p14="http://schemas.microsoft.com/office/powerpoint/2010/main" val="30629324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0FB51-9203-F44C-BB3A-E53054FFC360}"/>
              </a:ext>
            </a:extLst>
          </p:cNvPr>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C98C452-633E-C844-A685-2790DD16162D}"/>
              </a:ext>
            </a:extLst>
          </p:cNvPr>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1BD1844-5DD9-A845-81EA-634F768B601A}"/>
              </a:ext>
            </a:extLst>
          </p:cNvPr>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4C9AFE9-18FF-2747-A6A3-4B2013C44F44}"/>
              </a:ext>
            </a:extLst>
          </p:cNvPr>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13DD124-A349-7E44-B856-2BF7BA05276C}"/>
              </a:ext>
            </a:extLst>
          </p:cNvPr>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C243F7C-D09D-B74A-AC32-59D22D1C3FFF}"/>
              </a:ext>
            </a:extLst>
          </p:cNvPr>
          <p:cNvSpPr>
            <a:spLocks noGrp="1"/>
          </p:cNvSpPr>
          <p:nvPr>
            <p:ph type="dt" sz="half" idx="10"/>
          </p:nvPr>
        </p:nvSpPr>
        <p:spPr/>
        <p:txBody>
          <a:bodyPr/>
          <a:lstStyle/>
          <a:p>
            <a:fld id="{544B5A1D-A8F5-D944-B599-5B02D3603DB6}" type="datetimeFigureOut">
              <a:rPr lang="en-US" smtClean="0"/>
              <a:t>11/15/2023</a:t>
            </a:fld>
            <a:endParaRPr lang="en-US"/>
          </a:p>
        </p:txBody>
      </p:sp>
      <p:sp>
        <p:nvSpPr>
          <p:cNvPr id="8" name="Footer Placeholder 7">
            <a:extLst>
              <a:ext uri="{FF2B5EF4-FFF2-40B4-BE49-F238E27FC236}">
                <a16:creationId xmlns:a16="http://schemas.microsoft.com/office/drawing/2014/main" id="{12E8BC2F-142F-D84F-8367-AEB32A6231F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2515E75-5ED5-4A41-BF34-ED2473153D4F}"/>
              </a:ext>
            </a:extLst>
          </p:cNvPr>
          <p:cNvSpPr>
            <a:spLocks noGrp="1"/>
          </p:cNvSpPr>
          <p:nvPr>
            <p:ph type="sldNum" sz="quarter" idx="12"/>
          </p:nvPr>
        </p:nvSpPr>
        <p:spPr/>
        <p:txBody>
          <a:bodyPr/>
          <a:lstStyle/>
          <a:p>
            <a:fld id="{6E97BA4C-25E1-BF43-8258-71F500EB5EE0}" type="slidenum">
              <a:rPr lang="en-US" smtClean="0"/>
              <a:t>‹#›</a:t>
            </a:fld>
            <a:endParaRPr lang="en-US"/>
          </a:p>
        </p:txBody>
      </p:sp>
    </p:spTree>
    <p:extLst>
      <p:ext uri="{BB962C8B-B14F-4D97-AF65-F5344CB8AC3E}">
        <p14:creationId xmlns:p14="http://schemas.microsoft.com/office/powerpoint/2010/main" val="41517454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0E122-5914-004B-9C57-27C42B8F675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119609C-CEED-6D4B-B6CF-4A69DBD75880}"/>
              </a:ext>
            </a:extLst>
          </p:cNvPr>
          <p:cNvSpPr>
            <a:spLocks noGrp="1"/>
          </p:cNvSpPr>
          <p:nvPr>
            <p:ph type="dt" sz="half" idx="10"/>
          </p:nvPr>
        </p:nvSpPr>
        <p:spPr/>
        <p:txBody>
          <a:bodyPr/>
          <a:lstStyle/>
          <a:p>
            <a:fld id="{544B5A1D-A8F5-D944-B599-5B02D3603DB6}" type="datetimeFigureOut">
              <a:rPr lang="en-US" smtClean="0"/>
              <a:t>11/15/2023</a:t>
            </a:fld>
            <a:endParaRPr lang="en-US"/>
          </a:p>
        </p:txBody>
      </p:sp>
      <p:sp>
        <p:nvSpPr>
          <p:cNvPr id="4" name="Footer Placeholder 3">
            <a:extLst>
              <a:ext uri="{FF2B5EF4-FFF2-40B4-BE49-F238E27FC236}">
                <a16:creationId xmlns:a16="http://schemas.microsoft.com/office/drawing/2014/main" id="{960C195E-E344-9A47-8123-91AFEAD5118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21CD87D-C836-1E45-8AA2-C92EE255D84E}"/>
              </a:ext>
            </a:extLst>
          </p:cNvPr>
          <p:cNvSpPr>
            <a:spLocks noGrp="1"/>
          </p:cNvSpPr>
          <p:nvPr>
            <p:ph type="sldNum" sz="quarter" idx="12"/>
          </p:nvPr>
        </p:nvSpPr>
        <p:spPr/>
        <p:txBody>
          <a:bodyPr/>
          <a:lstStyle/>
          <a:p>
            <a:fld id="{6E97BA4C-25E1-BF43-8258-71F500EB5EE0}" type="slidenum">
              <a:rPr lang="en-US" smtClean="0"/>
              <a:t>‹#›</a:t>
            </a:fld>
            <a:endParaRPr lang="en-US"/>
          </a:p>
        </p:txBody>
      </p:sp>
    </p:spTree>
    <p:extLst>
      <p:ext uri="{BB962C8B-B14F-4D97-AF65-F5344CB8AC3E}">
        <p14:creationId xmlns:p14="http://schemas.microsoft.com/office/powerpoint/2010/main" val="19443663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528D5AB-C27A-0D4D-8C6E-98637CF32B39}"/>
              </a:ext>
            </a:extLst>
          </p:cNvPr>
          <p:cNvSpPr>
            <a:spLocks noGrp="1"/>
          </p:cNvSpPr>
          <p:nvPr>
            <p:ph type="dt" sz="half" idx="10"/>
          </p:nvPr>
        </p:nvSpPr>
        <p:spPr/>
        <p:txBody>
          <a:bodyPr/>
          <a:lstStyle/>
          <a:p>
            <a:fld id="{544B5A1D-A8F5-D944-B599-5B02D3603DB6}" type="datetimeFigureOut">
              <a:rPr lang="en-US" smtClean="0"/>
              <a:t>11/15/2023</a:t>
            </a:fld>
            <a:endParaRPr lang="en-US"/>
          </a:p>
        </p:txBody>
      </p:sp>
      <p:sp>
        <p:nvSpPr>
          <p:cNvPr id="3" name="Footer Placeholder 2">
            <a:extLst>
              <a:ext uri="{FF2B5EF4-FFF2-40B4-BE49-F238E27FC236}">
                <a16:creationId xmlns:a16="http://schemas.microsoft.com/office/drawing/2014/main" id="{70FFC506-F7D7-F34C-ADCD-1415F1D09D0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35FF116-53C5-2C42-BB08-BAB15CBA7B3E}"/>
              </a:ext>
            </a:extLst>
          </p:cNvPr>
          <p:cNvSpPr>
            <a:spLocks noGrp="1"/>
          </p:cNvSpPr>
          <p:nvPr>
            <p:ph type="sldNum" sz="quarter" idx="12"/>
          </p:nvPr>
        </p:nvSpPr>
        <p:spPr/>
        <p:txBody>
          <a:bodyPr/>
          <a:lstStyle/>
          <a:p>
            <a:fld id="{6E97BA4C-25E1-BF43-8258-71F500EB5EE0}" type="slidenum">
              <a:rPr lang="en-US" smtClean="0"/>
              <a:t>‹#›</a:t>
            </a:fld>
            <a:endParaRPr lang="en-US"/>
          </a:p>
        </p:txBody>
      </p:sp>
    </p:spTree>
    <p:extLst>
      <p:ext uri="{BB962C8B-B14F-4D97-AF65-F5344CB8AC3E}">
        <p14:creationId xmlns:p14="http://schemas.microsoft.com/office/powerpoint/2010/main" val="7397652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89B74-714E-A94D-926A-FE5FA6A7FC8F}"/>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FCDA85A-83DE-A344-90FB-5CE811188CAB}"/>
              </a:ext>
            </a:extLst>
          </p:cNvPr>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B01A62A-570E-1746-9222-39B63BB6A361}"/>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5C90149-007E-AA40-AF16-4E01FED496CD}"/>
              </a:ext>
            </a:extLst>
          </p:cNvPr>
          <p:cNvSpPr>
            <a:spLocks noGrp="1"/>
          </p:cNvSpPr>
          <p:nvPr>
            <p:ph type="dt" sz="half" idx="10"/>
          </p:nvPr>
        </p:nvSpPr>
        <p:spPr/>
        <p:txBody>
          <a:bodyPr/>
          <a:lstStyle/>
          <a:p>
            <a:fld id="{544B5A1D-A8F5-D944-B599-5B02D3603DB6}" type="datetimeFigureOut">
              <a:rPr lang="en-US" smtClean="0"/>
              <a:t>11/15/2023</a:t>
            </a:fld>
            <a:endParaRPr lang="en-US"/>
          </a:p>
        </p:txBody>
      </p:sp>
      <p:sp>
        <p:nvSpPr>
          <p:cNvPr id="6" name="Footer Placeholder 5">
            <a:extLst>
              <a:ext uri="{FF2B5EF4-FFF2-40B4-BE49-F238E27FC236}">
                <a16:creationId xmlns:a16="http://schemas.microsoft.com/office/drawing/2014/main" id="{67C98481-4B0E-1A4A-8B38-39DBE93B2B1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E106051-F94D-724D-9E83-6DB98F8BA522}"/>
              </a:ext>
            </a:extLst>
          </p:cNvPr>
          <p:cNvSpPr>
            <a:spLocks noGrp="1"/>
          </p:cNvSpPr>
          <p:nvPr>
            <p:ph type="sldNum" sz="quarter" idx="12"/>
          </p:nvPr>
        </p:nvSpPr>
        <p:spPr/>
        <p:txBody>
          <a:bodyPr/>
          <a:lstStyle/>
          <a:p>
            <a:fld id="{6E97BA4C-25E1-BF43-8258-71F500EB5EE0}" type="slidenum">
              <a:rPr lang="en-US" smtClean="0"/>
              <a:t>‹#›</a:t>
            </a:fld>
            <a:endParaRPr lang="en-US"/>
          </a:p>
        </p:txBody>
      </p:sp>
    </p:spTree>
    <p:extLst>
      <p:ext uri="{BB962C8B-B14F-4D97-AF65-F5344CB8AC3E}">
        <p14:creationId xmlns:p14="http://schemas.microsoft.com/office/powerpoint/2010/main" val="4537978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235DA-71EF-844C-B6E3-A14C2629DAF4}"/>
              </a:ext>
            </a:extLst>
          </p:cNvPr>
          <p:cNvSpPr>
            <a:spLocks noGrp="1"/>
          </p:cNvSpPr>
          <p:nvPr>
            <p:ph type="title"/>
          </p:nvPr>
        </p:nvSpPr>
        <p:spPr>
          <a:xfrm>
            <a:off x="831851" y="1709739"/>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26BFE6B-45E0-2747-B19D-D2B2463BBD01}"/>
              </a:ext>
            </a:extLst>
          </p:cNvPr>
          <p:cNvSpPr>
            <a:spLocks noGrp="1"/>
          </p:cNvSpPr>
          <p:nvPr>
            <p:ph type="body" idx="1"/>
          </p:nvPr>
        </p:nvSpPr>
        <p:spPr>
          <a:xfrm>
            <a:off x="831851" y="4589464"/>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ACA7858-4239-3144-8617-F3352058F476}"/>
              </a:ext>
            </a:extLst>
          </p:cNvPr>
          <p:cNvSpPr>
            <a:spLocks noGrp="1"/>
          </p:cNvSpPr>
          <p:nvPr>
            <p:ph type="dt" sz="half" idx="10"/>
          </p:nvPr>
        </p:nvSpPr>
        <p:spPr/>
        <p:txBody>
          <a:bodyPr/>
          <a:lstStyle/>
          <a:p>
            <a:fld id="{66D16D1F-740C-4AAC-AACA-87CA1090586A}" type="datetimeFigureOut">
              <a:rPr lang="en-US" smtClean="0"/>
              <a:t>11/15/2023</a:t>
            </a:fld>
            <a:endParaRPr lang="en-US"/>
          </a:p>
        </p:txBody>
      </p:sp>
      <p:sp>
        <p:nvSpPr>
          <p:cNvPr id="5" name="Footer Placeholder 4">
            <a:extLst>
              <a:ext uri="{FF2B5EF4-FFF2-40B4-BE49-F238E27FC236}">
                <a16:creationId xmlns:a16="http://schemas.microsoft.com/office/drawing/2014/main" id="{EA1319B8-6944-D143-90A2-351EFBF75A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3350C6-FB56-D542-AEAF-20B19A145DCA}"/>
              </a:ext>
            </a:extLst>
          </p:cNvPr>
          <p:cNvSpPr>
            <a:spLocks noGrp="1"/>
          </p:cNvSpPr>
          <p:nvPr>
            <p:ph type="sldNum" sz="quarter" idx="12"/>
          </p:nvPr>
        </p:nvSpPr>
        <p:spPr/>
        <p:txBody>
          <a:bodyPr/>
          <a:lstStyle/>
          <a:p>
            <a:fld id="{AD404413-C77A-413B-A23B-3E957DD77F07}" type="slidenum">
              <a:rPr lang="en-US" smtClean="0"/>
              <a:t>‹#›</a:t>
            </a:fld>
            <a:endParaRPr lang="en-US"/>
          </a:p>
        </p:txBody>
      </p:sp>
    </p:spTree>
    <p:extLst>
      <p:ext uri="{BB962C8B-B14F-4D97-AF65-F5344CB8AC3E}">
        <p14:creationId xmlns:p14="http://schemas.microsoft.com/office/powerpoint/2010/main" val="312771605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0B1C5-F1AA-014F-A395-98B4AEEFE958}"/>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E5E1C28-131B-6043-B215-F21BBF0902DA}"/>
              </a:ext>
            </a:extLst>
          </p:cNvPr>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6F5C0448-E61C-A349-9F6C-08DCD31948C9}"/>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CB33A2-5C26-7F46-817B-B78344798E37}"/>
              </a:ext>
            </a:extLst>
          </p:cNvPr>
          <p:cNvSpPr>
            <a:spLocks noGrp="1"/>
          </p:cNvSpPr>
          <p:nvPr>
            <p:ph type="dt" sz="half" idx="10"/>
          </p:nvPr>
        </p:nvSpPr>
        <p:spPr/>
        <p:txBody>
          <a:bodyPr/>
          <a:lstStyle/>
          <a:p>
            <a:fld id="{544B5A1D-A8F5-D944-B599-5B02D3603DB6}" type="datetimeFigureOut">
              <a:rPr lang="en-US" smtClean="0"/>
              <a:t>11/15/2023</a:t>
            </a:fld>
            <a:endParaRPr lang="en-US"/>
          </a:p>
        </p:txBody>
      </p:sp>
      <p:sp>
        <p:nvSpPr>
          <p:cNvPr id="6" name="Footer Placeholder 5">
            <a:extLst>
              <a:ext uri="{FF2B5EF4-FFF2-40B4-BE49-F238E27FC236}">
                <a16:creationId xmlns:a16="http://schemas.microsoft.com/office/drawing/2014/main" id="{C4120AA9-D867-6740-93E7-4AB8BA38A1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A4148F9-83D4-A342-8006-97E6410B6AE5}"/>
              </a:ext>
            </a:extLst>
          </p:cNvPr>
          <p:cNvSpPr>
            <a:spLocks noGrp="1"/>
          </p:cNvSpPr>
          <p:nvPr>
            <p:ph type="sldNum" sz="quarter" idx="12"/>
          </p:nvPr>
        </p:nvSpPr>
        <p:spPr/>
        <p:txBody>
          <a:bodyPr/>
          <a:lstStyle/>
          <a:p>
            <a:fld id="{6E97BA4C-25E1-BF43-8258-71F500EB5EE0}" type="slidenum">
              <a:rPr lang="en-US" smtClean="0"/>
              <a:t>‹#›</a:t>
            </a:fld>
            <a:endParaRPr lang="en-US"/>
          </a:p>
        </p:txBody>
      </p:sp>
    </p:spTree>
    <p:extLst>
      <p:ext uri="{BB962C8B-B14F-4D97-AF65-F5344CB8AC3E}">
        <p14:creationId xmlns:p14="http://schemas.microsoft.com/office/powerpoint/2010/main" val="10189354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504098-CEF5-D34B-AEC2-A204F43D1BB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5723417-78A0-6F44-9D74-A1A0BA6EAD7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036D40-A852-1D41-A2B2-D2448C4FA5AC}"/>
              </a:ext>
            </a:extLst>
          </p:cNvPr>
          <p:cNvSpPr>
            <a:spLocks noGrp="1"/>
          </p:cNvSpPr>
          <p:nvPr>
            <p:ph type="dt" sz="half" idx="10"/>
          </p:nvPr>
        </p:nvSpPr>
        <p:spPr/>
        <p:txBody>
          <a:bodyPr/>
          <a:lstStyle/>
          <a:p>
            <a:fld id="{544B5A1D-A8F5-D944-B599-5B02D3603DB6}" type="datetimeFigureOut">
              <a:rPr lang="en-US" smtClean="0"/>
              <a:t>11/15/2023</a:t>
            </a:fld>
            <a:endParaRPr lang="en-US"/>
          </a:p>
        </p:txBody>
      </p:sp>
      <p:sp>
        <p:nvSpPr>
          <p:cNvPr id="5" name="Footer Placeholder 4">
            <a:extLst>
              <a:ext uri="{FF2B5EF4-FFF2-40B4-BE49-F238E27FC236}">
                <a16:creationId xmlns:a16="http://schemas.microsoft.com/office/drawing/2014/main" id="{3988958E-2532-334B-B381-7CE8EF7FD3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462E61-7A76-2445-A101-967DDA6DC731}"/>
              </a:ext>
            </a:extLst>
          </p:cNvPr>
          <p:cNvSpPr>
            <a:spLocks noGrp="1"/>
          </p:cNvSpPr>
          <p:nvPr>
            <p:ph type="sldNum" sz="quarter" idx="12"/>
          </p:nvPr>
        </p:nvSpPr>
        <p:spPr/>
        <p:txBody>
          <a:bodyPr/>
          <a:lstStyle/>
          <a:p>
            <a:fld id="{6E97BA4C-25E1-BF43-8258-71F500EB5EE0}" type="slidenum">
              <a:rPr lang="en-US" smtClean="0"/>
              <a:t>‹#›</a:t>
            </a:fld>
            <a:endParaRPr lang="en-US"/>
          </a:p>
        </p:txBody>
      </p:sp>
    </p:spTree>
    <p:extLst>
      <p:ext uri="{BB962C8B-B14F-4D97-AF65-F5344CB8AC3E}">
        <p14:creationId xmlns:p14="http://schemas.microsoft.com/office/powerpoint/2010/main" val="7394529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211317-2235-DF41-BB1C-367725298CA0}"/>
              </a:ext>
            </a:extLst>
          </p:cNvPr>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D8FB044-4658-0448-A5B6-76F67E484BC2}"/>
              </a:ext>
            </a:extLst>
          </p:cNvPr>
          <p:cNvSpPr>
            <a:spLocks noGrp="1"/>
          </p:cNvSpPr>
          <p:nvPr>
            <p:ph type="body" orient="vert" idx="1"/>
          </p:nvPr>
        </p:nvSpPr>
        <p:spPr>
          <a:xfrm>
            <a:off x="838201" y="365125"/>
            <a:ext cx="76835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2F3FBF-1648-F54F-899C-B107CD754DBF}"/>
              </a:ext>
            </a:extLst>
          </p:cNvPr>
          <p:cNvSpPr>
            <a:spLocks noGrp="1"/>
          </p:cNvSpPr>
          <p:nvPr>
            <p:ph type="dt" sz="half" idx="10"/>
          </p:nvPr>
        </p:nvSpPr>
        <p:spPr/>
        <p:txBody>
          <a:bodyPr/>
          <a:lstStyle/>
          <a:p>
            <a:fld id="{544B5A1D-A8F5-D944-B599-5B02D3603DB6}" type="datetimeFigureOut">
              <a:rPr lang="en-US" smtClean="0"/>
              <a:t>11/15/2023</a:t>
            </a:fld>
            <a:endParaRPr lang="en-US"/>
          </a:p>
        </p:txBody>
      </p:sp>
      <p:sp>
        <p:nvSpPr>
          <p:cNvPr id="5" name="Footer Placeholder 4">
            <a:extLst>
              <a:ext uri="{FF2B5EF4-FFF2-40B4-BE49-F238E27FC236}">
                <a16:creationId xmlns:a16="http://schemas.microsoft.com/office/drawing/2014/main" id="{1F2014C5-88BE-C641-8390-BADFCCBD2B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2A9FE8-0E45-FB45-86D4-1E7BE4974C99}"/>
              </a:ext>
            </a:extLst>
          </p:cNvPr>
          <p:cNvSpPr>
            <a:spLocks noGrp="1"/>
          </p:cNvSpPr>
          <p:nvPr>
            <p:ph type="sldNum" sz="quarter" idx="12"/>
          </p:nvPr>
        </p:nvSpPr>
        <p:spPr/>
        <p:txBody>
          <a:bodyPr/>
          <a:lstStyle/>
          <a:p>
            <a:fld id="{6E97BA4C-25E1-BF43-8258-71F500EB5EE0}" type="slidenum">
              <a:rPr lang="en-US" smtClean="0"/>
              <a:t>‹#›</a:t>
            </a:fld>
            <a:endParaRPr lang="en-US"/>
          </a:p>
        </p:txBody>
      </p:sp>
    </p:spTree>
    <p:extLst>
      <p:ext uri="{BB962C8B-B14F-4D97-AF65-F5344CB8AC3E}">
        <p14:creationId xmlns:p14="http://schemas.microsoft.com/office/powerpoint/2010/main" val="36621112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C56AF-F0A2-2C4C-9FA9-867A99E44B4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DB7FB41-3FA7-474D-A0A4-E1A84816002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7DD5B2D-0452-4746-8600-656D050CB6C9}"/>
              </a:ext>
            </a:extLst>
          </p:cNvPr>
          <p:cNvSpPr>
            <a:spLocks noGrp="1"/>
          </p:cNvSpPr>
          <p:nvPr>
            <p:ph type="dt" sz="half" idx="10"/>
          </p:nvPr>
        </p:nvSpPr>
        <p:spPr/>
        <p:txBody>
          <a:bodyPr/>
          <a:lstStyle/>
          <a:p>
            <a:fld id="{6E402EAA-8AF0-2844-A984-CD7F13BCA8E8}" type="datetimeFigureOut">
              <a:rPr lang="en-US" smtClean="0"/>
              <a:t>11/15/2023</a:t>
            </a:fld>
            <a:endParaRPr lang="en-US"/>
          </a:p>
        </p:txBody>
      </p:sp>
      <p:sp>
        <p:nvSpPr>
          <p:cNvPr id="5" name="Footer Placeholder 4">
            <a:extLst>
              <a:ext uri="{FF2B5EF4-FFF2-40B4-BE49-F238E27FC236}">
                <a16:creationId xmlns:a16="http://schemas.microsoft.com/office/drawing/2014/main" id="{FBF9519A-2C35-9745-98A4-F5F1A2B9EA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A2759E-2C3A-9547-BBFC-9950B510A762}"/>
              </a:ext>
            </a:extLst>
          </p:cNvPr>
          <p:cNvSpPr>
            <a:spLocks noGrp="1"/>
          </p:cNvSpPr>
          <p:nvPr>
            <p:ph type="sldNum" sz="quarter" idx="12"/>
          </p:nvPr>
        </p:nvSpPr>
        <p:spPr/>
        <p:txBody>
          <a:bodyPr/>
          <a:lstStyle/>
          <a:p>
            <a:fld id="{44A3B0DD-FDDE-AB40-BBBE-E55B3AF1A82A}" type="slidenum">
              <a:rPr lang="en-US" smtClean="0"/>
              <a:t>‹#›</a:t>
            </a:fld>
            <a:endParaRPr lang="en-US"/>
          </a:p>
        </p:txBody>
      </p:sp>
      <p:pic>
        <p:nvPicPr>
          <p:cNvPr id="8" name="Picture 7" descr="Shape&#10;&#10;Description automatically generated">
            <a:extLst>
              <a:ext uri="{FF2B5EF4-FFF2-40B4-BE49-F238E27FC236}">
                <a16:creationId xmlns:a16="http://schemas.microsoft.com/office/drawing/2014/main" id="{0B18AA39-B429-CE5D-5BD4-1071098DCD67}"/>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84747321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29F1B-4B24-0140-9545-21E1F67F80B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5CA82ED-0276-6A46-BDF1-89868312280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48070A-F138-0F49-9DD8-7A42922D09DB}"/>
              </a:ext>
            </a:extLst>
          </p:cNvPr>
          <p:cNvSpPr>
            <a:spLocks noGrp="1"/>
          </p:cNvSpPr>
          <p:nvPr>
            <p:ph type="dt" sz="half" idx="10"/>
          </p:nvPr>
        </p:nvSpPr>
        <p:spPr/>
        <p:txBody>
          <a:bodyPr/>
          <a:lstStyle/>
          <a:p>
            <a:fld id="{6E402EAA-8AF0-2844-A984-CD7F13BCA8E8}" type="datetimeFigureOut">
              <a:rPr lang="en-US" smtClean="0"/>
              <a:t>11/15/2023</a:t>
            </a:fld>
            <a:endParaRPr lang="en-US"/>
          </a:p>
        </p:txBody>
      </p:sp>
      <p:sp>
        <p:nvSpPr>
          <p:cNvPr id="5" name="Footer Placeholder 4">
            <a:extLst>
              <a:ext uri="{FF2B5EF4-FFF2-40B4-BE49-F238E27FC236}">
                <a16:creationId xmlns:a16="http://schemas.microsoft.com/office/drawing/2014/main" id="{230B03A4-623A-6F46-863F-62E2D05296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6665B7-76FB-F849-998B-194DEB750950}"/>
              </a:ext>
            </a:extLst>
          </p:cNvPr>
          <p:cNvSpPr>
            <a:spLocks noGrp="1"/>
          </p:cNvSpPr>
          <p:nvPr>
            <p:ph type="sldNum" sz="quarter" idx="12"/>
          </p:nvPr>
        </p:nvSpPr>
        <p:spPr/>
        <p:txBody>
          <a:bodyPr/>
          <a:lstStyle/>
          <a:p>
            <a:fld id="{44A3B0DD-FDDE-AB40-BBBE-E55B3AF1A82A}" type="slidenum">
              <a:rPr lang="en-US" smtClean="0"/>
              <a:t>‹#›</a:t>
            </a:fld>
            <a:endParaRPr lang="en-US"/>
          </a:p>
        </p:txBody>
      </p:sp>
    </p:spTree>
    <p:extLst>
      <p:ext uri="{BB962C8B-B14F-4D97-AF65-F5344CB8AC3E}">
        <p14:creationId xmlns:p14="http://schemas.microsoft.com/office/powerpoint/2010/main" val="347750709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9F7B3-E970-474B-9244-8AFC307F5596}"/>
              </a:ext>
            </a:extLst>
          </p:cNvPr>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61FB1F3-BB6D-DB49-BCAF-13F66F60E12D}"/>
              </a:ext>
            </a:extLst>
          </p:cNvPr>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AF9E75-E228-7844-BE1A-C30000F49931}"/>
              </a:ext>
            </a:extLst>
          </p:cNvPr>
          <p:cNvSpPr>
            <a:spLocks noGrp="1"/>
          </p:cNvSpPr>
          <p:nvPr>
            <p:ph type="dt" sz="half" idx="10"/>
          </p:nvPr>
        </p:nvSpPr>
        <p:spPr/>
        <p:txBody>
          <a:bodyPr/>
          <a:lstStyle/>
          <a:p>
            <a:fld id="{6E402EAA-8AF0-2844-A984-CD7F13BCA8E8}" type="datetimeFigureOut">
              <a:rPr lang="en-US" smtClean="0"/>
              <a:t>11/15/2023</a:t>
            </a:fld>
            <a:endParaRPr lang="en-US"/>
          </a:p>
        </p:txBody>
      </p:sp>
      <p:sp>
        <p:nvSpPr>
          <p:cNvPr id="5" name="Footer Placeholder 4">
            <a:extLst>
              <a:ext uri="{FF2B5EF4-FFF2-40B4-BE49-F238E27FC236}">
                <a16:creationId xmlns:a16="http://schemas.microsoft.com/office/drawing/2014/main" id="{5982688E-0EC0-7A45-A62F-239EAC1648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B11480-3310-DA43-9741-BB321D9B5547}"/>
              </a:ext>
            </a:extLst>
          </p:cNvPr>
          <p:cNvSpPr>
            <a:spLocks noGrp="1"/>
          </p:cNvSpPr>
          <p:nvPr>
            <p:ph type="sldNum" sz="quarter" idx="12"/>
          </p:nvPr>
        </p:nvSpPr>
        <p:spPr/>
        <p:txBody>
          <a:bodyPr/>
          <a:lstStyle/>
          <a:p>
            <a:fld id="{44A3B0DD-FDDE-AB40-BBBE-E55B3AF1A82A}" type="slidenum">
              <a:rPr lang="en-US" smtClean="0"/>
              <a:t>‹#›</a:t>
            </a:fld>
            <a:endParaRPr lang="en-US"/>
          </a:p>
        </p:txBody>
      </p:sp>
    </p:spTree>
    <p:extLst>
      <p:ext uri="{BB962C8B-B14F-4D97-AF65-F5344CB8AC3E}">
        <p14:creationId xmlns:p14="http://schemas.microsoft.com/office/powerpoint/2010/main" val="317839157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D1DBE-B50B-B74A-8E76-E552840406D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35DC5E7-A2ED-224D-B4A1-75431B4FDDBD}"/>
              </a:ext>
            </a:extLst>
          </p:cNvPr>
          <p:cNvSpPr>
            <a:spLocks noGrp="1"/>
          </p:cNvSpPr>
          <p:nvPr>
            <p:ph sz="half" idx="1"/>
          </p:nvPr>
        </p:nvSpPr>
        <p:spPr>
          <a:xfrm>
            <a:off x="838200" y="1825625"/>
            <a:ext cx="515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9198C56-0979-D342-A427-9318A3A6B6A9}"/>
              </a:ext>
            </a:extLst>
          </p:cNvPr>
          <p:cNvSpPr>
            <a:spLocks noGrp="1"/>
          </p:cNvSpPr>
          <p:nvPr>
            <p:ph sz="half" idx="2"/>
          </p:nvPr>
        </p:nvSpPr>
        <p:spPr>
          <a:xfrm>
            <a:off x="6197600" y="1825625"/>
            <a:ext cx="515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2226CB2-D42A-9540-A575-1BCA84ECF79F}"/>
              </a:ext>
            </a:extLst>
          </p:cNvPr>
          <p:cNvSpPr>
            <a:spLocks noGrp="1"/>
          </p:cNvSpPr>
          <p:nvPr>
            <p:ph type="dt" sz="half" idx="10"/>
          </p:nvPr>
        </p:nvSpPr>
        <p:spPr/>
        <p:txBody>
          <a:bodyPr/>
          <a:lstStyle/>
          <a:p>
            <a:fld id="{6E402EAA-8AF0-2844-A984-CD7F13BCA8E8}" type="datetimeFigureOut">
              <a:rPr lang="en-US" smtClean="0"/>
              <a:t>11/15/2023</a:t>
            </a:fld>
            <a:endParaRPr lang="en-US"/>
          </a:p>
        </p:txBody>
      </p:sp>
      <p:sp>
        <p:nvSpPr>
          <p:cNvPr id="6" name="Footer Placeholder 5">
            <a:extLst>
              <a:ext uri="{FF2B5EF4-FFF2-40B4-BE49-F238E27FC236}">
                <a16:creationId xmlns:a16="http://schemas.microsoft.com/office/drawing/2014/main" id="{78F44E8C-A0E1-3B45-878A-52C747DEABF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7549AD-5FE8-D940-BC3C-CF254DAF7BDC}"/>
              </a:ext>
            </a:extLst>
          </p:cNvPr>
          <p:cNvSpPr>
            <a:spLocks noGrp="1"/>
          </p:cNvSpPr>
          <p:nvPr>
            <p:ph type="sldNum" sz="quarter" idx="12"/>
          </p:nvPr>
        </p:nvSpPr>
        <p:spPr/>
        <p:txBody>
          <a:bodyPr/>
          <a:lstStyle/>
          <a:p>
            <a:fld id="{44A3B0DD-FDDE-AB40-BBBE-E55B3AF1A82A}" type="slidenum">
              <a:rPr lang="en-US" smtClean="0"/>
              <a:t>‹#›</a:t>
            </a:fld>
            <a:endParaRPr lang="en-US"/>
          </a:p>
        </p:txBody>
      </p:sp>
    </p:spTree>
    <p:extLst>
      <p:ext uri="{BB962C8B-B14F-4D97-AF65-F5344CB8AC3E}">
        <p14:creationId xmlns:p14="http://schemas.microsoft.com/office/powerpoint/2010/main" val="4336806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A999B-BAF5-5C46-B92F-022E2A384762}"/>
              </a:ext>
            </a:extLst>
          </p:cNvPr>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EDF3E14-1BC4-D840-A3B9-D2201E17B6C4}"/>
              </a:ext>
            </a:extLst>
          </p:cNvPr>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C2C7178-4269-B34B-B80C-123D92B839F9}"/>
              </a:ext>
            </a:extLst>
          </p:cNvPr>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DCA67A4-7E91-004B-BB91-D7D6B4407A7A}"/>
              </a:ext>
            </a:extLst>
          </p:cNvPr>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05E2F3D-75E4-844E-8B9D-930D88C68783}"/>
              </a:ext>
            </a:extLst>
          </p:cNvPr>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410A300-4ACF-9E4F-BEF6-43BBED546ECD}"/>
              </a:ext>
            </a:extLst>
          </p:cNvPr>
          <p:cNvSpPr>
            <a:spLocks noGrp="1"/>
          </p:cNvSpPr>
          <p:nvPr>
            <p:ph type="dt" sz="half" idx="10"/>
          </p:nvPr>
        </p:nvSpPr>
        <p:spPr/>
        <p:txBody>
          <a:bodyPr/>
          <a:lstStyle/>
          <a:p>
            <a:fld id="{6E402EAA-8AF0-2844-A984-CD7F13BCA8E8}" type="datetimeFigureOut">
              <a:rPr lang="en-US" smtClean="0"/>
              <a:t>11/15/2023</a:t>
            </a:fld>
            <a:endParaRPr lang="en-US"/>
          </a:p>
        </p:txBody>
      </p:sp>
      <p:sp>
        <p:nvSpPr>
          <p:cNvPr id="8" name="Footer Placeholder 7">
            <a:extLst>
              <a:ext uri="{FF2B5EF4-FFF2-40B4-BE49-F238E27FC236}">
                <a16:creationId xmlns:a16="http://schemas.microsoft.com/office/drawing/2014/main" id="{509A15E2-4B78-DE4C-B707-07E01A9079F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3B3847D-E046-1242-9CD7-1C6F5773BEA3}"/>
              </a:ext>
            </a:extLst>
          </p:cNvPr>
          <p:cNvSpPr>
            <a:spLocks noGrp="1"/>
          </p:cNvSpPr>
          <p:nvPr>
            <p:ph type="sldNum" sz="quarter" idx="12"/>
          </p:nvPr>
        </p:nvSpPr>
        <p:spPr/>
        <p:txBody>
          <a:bodyPr/>
          <a:lstStyle/>
          <a:p>
            <a:fld id="{44A3B0DD-FDDE-AB40-BBBE-E55B3AF1A82A}" type="slidenum">
              <a:rPr lang="en-US" smtClean="0"/>
              <a:t>‹#›</a:t>
            </a:fld>
            <a:endParaRPr lang="en-US"/>
          </a:p>
        </p:txBody>
      </p:sp>
    </p:spTree>
    <p:extLst>
      <p:ext uri="{BB962C8B-B14F-4D97-AF65-F5344CB8AC3E}">
        <p14:creationId xmlns:p14="http://schemas.microsoft.com/office/powerpoint/2010/main" val="257303313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EE838-CCAF-474B-BC5F-B3B1FD130B1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80139F9-C5A7-FA43-9802-6CFEF641C657}"/>
              </a:ext>
            </a:extLst>
          </p:cNvPr>
          <p:cNvSpPr>
            <a:spLocks noGrp="1"/>
          </p:cNvSpPr>
          <p:nvPr>
            <p:ph type="dt" sz="half" idx="10"/>
          </p:nvPr>
        </p:nvSpPr>
        <p:spPr/>
        <p:txBody>
          <a:bodyPr/>
          <a:lstStyle/>
          <a:p>
            <a:fld id="{6E402EAA-8AF0-2844-A984-CD7F13BCA8E8}" type="datetimeFigureOut">
              <a:rPr lang="en-US" smtClean="0"/>
              <a:t>11/15/2023</a:t>
            </a:fld>
            <a:endParaRPr lang="en-US"/>
          </a:p>
        </p:txBody>
      </p:sp>
      <p:sp>
        <p:nvSpPr>
          <p:cNvPr id="4" name="Footer Placeholder 3">
            <a:extLst>
              <a:ext uri="{FF2B5EF4-FFF2-40B4-BE49-F238E27FC236}">
                <a16:creationId xmlns:a16="http://schemas.microsoft.com/office/drawing/2014/main" id="{08D5346E-82EC-4F4C-B1DA-698F32C2375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3987BD0-28B0-1A4B-B8CC-C1C3A3D53EA8}"/>
              </a:ext>
            </a:extLst>
          </p:cNvPr>
          <p:cNvSpPr>
            <a:spLocks noGrp="1"/>
          </p:cNvSpPr>
          <p:nvPr>
            <p:ph type="sldNum" sz="quarter" idx="12"/>
          </p:nvPr>
        </p:nvSpPr>
        <p:spPr/>
        <p:txBody>
          <a:bodyPr/>
          <a:lstStyle/>
          <a:p>
            <a:fld id="{44A3B0DD-FDDE-AB40-BBBE-E55B3AF1A82A}" type="slidenum">
              <a:rPr lang="en-US" smtClean="0"/>
              <a:t>‹#›</a:t>
            </a:fld>
            <a:endParaRPr lang="en-US"/>
          </a:p>
        </p:txBody>
      </p:sp>
    </p:spTree>
    <p:extLst>
      <p:ext uri="{BB962C8B-B14F-4D97-AF65-F5344CB8AC3E}">
        <p14:creationId xmlns:p14="http://schemas.microsoft.com/office/powerpoint/2010/main" val="394223181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7FF3729-8840-E446-A077-91875B7543D7}"/>
              </a:ext>
            </a:extLst>
          </p:cNvPr>
          <p:cNvSpPr>
            <a:spLocks noGrp="1"/>
          </p:cNvSpPr>
          <p:nvPr>
            <p:ph type="dt" sz="half" idx="10"/>
          </p:nvPr>
        </p:nvSpPr>
        <p:spPr/>
        <p:txBody>
          <a:bodyPr/>
          <a:lstStyle/>
          <a:p>
            <a:fld id="{6E402EAA-8AF0-2844-A984-CD7F13BCA8E8}" type="datetimeFigureOut">
              <a:rPr lang="en-US" smtClean="0"/>
              <a:t>11/15/2023</a:t>
            </a:fld>
            <a:endParaRPr lang="en-US"/>
          </a:p>
        </p:txBody>
      </p:sp>
      <p:sp>
        <p:nvSpPr>
          <p:cNvPr id="3" name="Footer Placeholder 2">
            <a:extLst>
              <a:ext uri="{FF2B5EF4-FFF2-40B4-BE49-F238E27FC236}">
                <a16:creationId xmlns:a16="http://schemas.microsoft.com/office/drawing/2014/main" id="{5ED5E78D-E820-4544-B04B-53A575D09BF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99C10D4-0D6A-6748-A8D0-9F243607BFDB}"/>
              </a:ext>
            </a:extLst>
          </p:cNvPr>
          <p:cNvSpPr>
            <a:spLocks noGrp="1"/>
          </p:cNvSpPr>
          <p:nvPr>
            <p:ph type="sldNum" sz="quarter" idx="12"/>
          </p:nvPr>
        </p:nvSpPr>
        <p:spPr/>
        <p:txBody>
          <a:bodyPr/>
          <a:lstStyle/>
          <a:p>
            <a:fld id="{44A3B0DD-FDDE-AB40-BBBE-E55B3AF1A82A}" type="slidenum">
              <a:rPr lang="en-US" smtClean="0"/>
              <a:t>‹#›</a:t>
            </a:fld>
            <a:endParaRPr lang="en-US"/>
          </a:p>
        </p:txBody>
      </p:sp>
    </p:spTree>
    <p:extLst>
      <p:ext uri="{BB962C8B-B14F-4D97-AF65-F5344CB8AC3E}">
        <p14:creationId xmlns:p14="http://schemas.microsoft.com/office/powerpoint/2010/main" val="1355552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7BDEB-7D9D-E946-805E-E4E40A24C8A3}"/>
              </a:ext>
            </a:extLst>
          </p:cNvPr>
          <p:cNvSpPr>
            <a:spLocks noGrp="1"/>
          </p:cNvSpPr>
          <p:nvPr>
            <p:ph type="title"/>
          </p:nvPr>
        </p:nvSpPr>
        <p:spPr>
          <a:xfrm>
            <a:off x="838200" y="365126"/>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6282021D-A8F8-CD48-B202-AB82C4181507}"/>
              </a:ext>
            </a:extLst>
          </p:cNvPr>
          <p:cNvSpPr>
            <a:spLocks noGrp="1"/>
          </p:cNvSpPr>
          <p:nvPr>
            <p:ph sz="half" idx="1"/>
          </p:nvPr>
        </p:nvSpPr>
        <p:spPr>
          <a:xfrm>
            <a:off x="838200" y="1825625"/>
            <a:ext cx="515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1945AA8-4728-6E48-AE8F-04DA39157BF2}"/>
              </a:ext>
            </a:extLst>
          </p:cNvPr>
          <p:cNvSpPr>
            <a:spLocks noGrp="1"/>
          </p:cNvSpPr>
          <p:nvPr>
            <p:ph sz="half" idx="2"/>
          </p:nvPr>
        </p:nvSpPr>
        <p:spPr>
          <a:xfrm>
            <a:off x="6197600" y="1825625"/>
            <a:ext cx="515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2AFE06C-ED98-F94F-9CAC-877F4A869B5E}"/>
              </a:ext>
            </a:extLst>
          </p:cNvPr>
          <p:cNvSpPr>
            <a:spLocks noGrp="1"/>
          </p:cNvSpPr>
          <p:nvPr>
            <p:ph type="dt" sz="half" idx="10"/>
          </p:nvPr>
        </p:nvSpPr>
        <p:spPr/>
        <p:txBody>
          <a:bodyPr/>
          <a:lstStyle/>
          <a:p>
            <a:fld id="{66D16D1F-740C-4AAC-AACA-87CA1090586A}" type="datetimeFigureOut">
              <a:rPr lang="en-US" smtClean="0"/>
              <a:t>11/15/2023</a:t>
            </a:fld>
            <a:endParaRPr lang="en-US"/>
          </a:p>
        </p:txBody>
      </p:sp>
      <p:sp>
        <p:nvSpPr>
          <p:cNvPr id="6" name="Footer Placeholder 5">
            <a:extLst>
              <a:ext uri="{FF2B5EF4-FFF2-40B4-BE49-F238E27FC236}">
                <a16:creationId xmlns:a16="http://schemas.microsoft.com/office/drawing/2014/main" id="{6C788020-C007-B84B-9B8C-A9813AECE7F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E628F59-CD8C-8D4B-99FF-3E3FF65FA0BB}"/>
              </a:ext>
            </a:extLst>
          </p:cNvPr>
          <p:cNvSpPr>
            <a:spLocks noGrp="1"/>
          </p:cNvSpPr>
          <p:nvPr>
            <p:ph type="sldNum" sz="quarter" idx="12"/>
          </p:nvPr>
        </p:nvSpPr>
        <p:spPr/>
        <p:txBody>
          <a:bodyPr/>
          <a:lstStyle/>
          <a:p>
            <a:fld id="{AD404413-C77A-413B-A23B-3E957DD77F07}" type="slidenum">
              <a:rPr lang="en-US" smtClean="0"/>
              <a:t>‹#›</a:t>
            </a:fld>
            <a:endParaRPr lang="en-US"/>
          </a:p>
        </p:txBody>
      </p:sp>
    </p:spTree>
    <p:extLst>
      <p:ext uri="{BB962C8B-B14F-4D97-AF65-F5344CB8AC3E}">
        <p14:creationId xmlns:p14="http://schemas.microsoft.com/office/powerpoint/2010/main" val="199481522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00F136-AEB9-D840-B1D0-CC05061F6406}"/>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E649BAF-8DA5-EB45-8B73-596DC7385053}"/>
              </a:ext>
            </a:extLst>
          </p:cNvPr>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1114905-55E0-F546-B8BA-23CA2910075F}"/>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685559-0609-4742-ADB2-1536AFADA5FD}"/>
              </a:ext>
            </a:extLst>
          </p:cNvPr>
          <p:cNvSpPr>
            <a:spLocks noGrp="1"/>
          </p:cNvSpPr>
          <p:nvPr>
            <p:ph type="dt" sz="half" idx="10"/>
          </p:nvPr>
        </p:nvSpPr>
        <p:spPr/>
        <p:txBody>
          <a:bodyPr/>
          <a:lstStyle/>
          <a:p>
            <a:fld id="{6E402EAA-8AF0-2844-A984-CD7F13BCA8E8}" type="datetimeFigureOut">
              <a:rPr lang="en-US" smtClean="0"/>
              <a:t>11/15/2023</a:t>
            </a:fld>
            <a:endParaRPr lang="en-US"/>
          </a:p>
        </p:txBody>
      </p:sp>
      <p:sp>
        <p:nvSpPr>
          <p:cNvPr id="6" name="Footer Placeholder 5">
            <a:extLst>
              <a:ext uri="{FF2B5EF4-FFF2-40B4-BE49-F238E27FC236}">
                <a16:creationId xmlns:a16="http://schemas.microsoft.com/office/drawing/2014/main" id="{FD4C41E8-9E68-9F43-8BA1-2D467FB1761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F3DE63-A1B0-E04F-9068-791500650BE2}"/>
              </a:ext>
            </a:extLst>
          </p:cNvPr>
          <p:cNvSpPr>
            <a:spLocks noGrp="1"/>
          </p:cNvSpPr>
          <p:nvPr>
            <p:ph type="sldNum" sz="quarter" idx="12"/>
          </p:nvPr>
        </p:nvSpPr>
        <p:spPr/>
        <p:txBody>
          <a:bodyPr/>
          <a:lstStyle/>
          <a:p>
            <a:fld id="{44A3B0DD-FDDE-AB40-BBBE-E55B3AF1A82A}" type="slidenum">
              <a:rPr lang="en-US" smtClean="0"/>
              <a:t>‹#›</a:t>
            </a:fld>
            <a:endParaRPr lang="en-US"/>
          </a:p>
        </p:txBody>
      </p:sp>
    </p:spTree>
    <p:extLst>
      <p:ext uri="{BB962C8B-B14F-4D97-AF65-F5344CB8AC3E}">
        <p14:creationId xmlns:p14="http://schemas.microsoft.com/office/powerpoint/2010/main" val="130729425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7B418-C4F0-AA4A-8778-DB8386F6B577}"/>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1E00528-30E9-8B40-805D-515DF26BBF39}"/>
              </a:ext>
            </a:extLst>
          </p:cNvPr>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C0F00F45-2E99-8D48-98A2-F67F0A53EA7E}"/>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7D7A4E3-F570-2749-9397-200E3ADB1EFB}"/>
              </a:ext>
            </a:extLst>
          </p:cNvPr>
          <p:cNvSpPr>
            <a:spLocks noGrp="1"/>
          </p:cNvSpPr>
          <p:nvPr>
            <p:ph type="dt" sz="half" idx="10"/>
          </p:nvPr>
        </p:nvSpPr>
        <p:spPr/>
        <p:txBody>
          <a:bodyPr/>
          <a:lstStyle/>
          <a:p>
            <a:fld id="{6E402EAA-8AF0-2844-A984-CD7F13BCA8E8}" type="datetimeFigureOut">
              <a:rPr lang="en-US" smtClean="0"/>
              <a:t>11/15/2023</a:t>
            </a:fld>
            <a:endParaRPr lang="en-US"/>
          </a:p>
        </p:txBody>
      </p:sp>
      <p:sp>
        <p:nvSpPr>
          <p:cNvPr id="6" name="Footer Placeholder 5">
            <a:extLst>
              <a:ext uri="{FF2B5EF4-FFF2-40B4-BE49-F238E27FC236}">
                <a16:creationId xmlns:a16="http://schemas.microsoft.com/office/drawing/2014/main" id="{88BC1511-F365-DA44-B859-E63B93FAF17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ECB169-7651-FC4F-AA0B-51D8F03311D8}"/>
              </a:ext>
            </a:extLst>
          </p:cNvPr>
          <p:cNvSpPr>
            <a:spLocks noGrp="1"/>
          </p:cNvSpPr>
          <p:nvPr>
            <p:ph type="sldNum" sz="quarter" idx="12"/>
          </p:nvPr>
        </p:nvSpPr>
        <p:spPr/>
        <p:txBody>
          <a:bodyPr/>
          <a:lstStyle/>
          <a:p>
            <a:fld id="{44A3B0DD-FDDE-AB40-BBBE-E55B3AF1A82A}" type="slidenum">
              <a:rPr lang="en-US" smtClean="0"/>
              <a:t>‹#›</a:t>
            </a:fld>
            <a:endParaRPr lang="en-US"/>
          </a:p>
        </p:txBody>
      </p:sp>
    </p:spTree>
    <p:extLst>
      <p:ext uri="{BB962C8B-B14F-4D97-AF65-F5344CB8AC3E}">
        <p14:creationId xmlns:p14="http://schemas.microsoft.com/office/powerpoint/2010/main" val="179000216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2625B-2AD1-0747-B6B2-2D9FC0F3B2F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FA12861-2A32-CB47-B563-3F8C90291E0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81D391-ED1F-FB4C-B8C9-63515711C304}"/>
              </a:ext>
            </a:extLst>
          </p:cNvPr>
          <p:cNvSpPr>
            <a:spLocks noGrp="1"/>
          </p:cNvSpPr>
          <p:nvPr>
            <p:ph type="dt" sz="half" idx="10"/>
          </p:nvPr>
        </p:nvSpPr>
        <p:spPr/>
        <p:txBody>
          <a:bodyPr/>
          <a:lstStyle/>
          <a:p>
            <a:fld id="{6E402EAA-8AF0-2844-A984-CD7F13BCA8E8}" type="datetimeFigureOut">
              <a:rPr lang="en-US" smtClean="0"/>
              <a:t>11/15/2023</a:t>
            </a:fld>
            <a:endParaRPr lang="en-US"/>
          </a:p>
        </p:txBody>
      </p:sp>
      <p:sp>
        <p:nvSpPr>
          <p:cNvPr id="5" name="Footer Placeholder 4">
            <a:extLst>
              <a:ext uri="{FF2B5EF4-FFF2-40B4-BE49-F238E27FC236}">
                <a16:creationId xmlns:a16="http://schemas.microsoft.com/office/drawing/2014/main" id="{665F1E6A-3C30-FE43-9B94-A8D038A705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59BAC0-A445-0549-A173-774E818D177F}"/>
              </a:ext>
            </a:extLst>
          </p:cNvPr>
          <p:cNvSpPr>
            <a:spLocks noGrp="1"/>
          </p:cNvSpPr>
          <p:nvPr>
            <p:ph type="sldNum" sz="quarter" idx="12"/>
          </p:nvPr>
        </p:nvSpPr>
        <p:spPr/>
        <p:txBody>
          <a:bodyPr/>
          <a:lstStyle/>
          <a:p>
            <a:fld id="{44A3B0DD-FDDE-AB40-BBBE-E55B3AF1A82A}" type="slidenum">
              <a:rPr lang="en-US" smtClean="0"/>
              <a:t>‹#›</a:t>
            </a:fld>
            <a:endParaRPr lang="en-US"/>
          </a:p>
        </p:txBody>
      </p:sp>
    </p:spTree>
    <p:extLst>
      <p:ext uri="{BB962C8B-B14F-4D97-AF65-F5344CB8AC3E}">
        <p14:creationId xmlns:p14="http://schemas.microsoft.com/office/powerpoint/2010/main" val="62185215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D15DAC0-D170-0042-87A2-E2CB76B14F3A}"/>
              </a:ext>
            </a:extLst>
          </p:cNvPr>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97E9B8C-D600-8246-BBA0-423AA0C3C44D}"/>
              </a:ext>
            </a:extLst>
          </p:cNvPr>
          <p:cNvSpPr>
            <a:spLocks noGrp="1"/>
          </p:cNvSpPr>
          <p:nvPr>
            <p:ph type="body" orient="vert" idx="1"/>
          </p:nvPr>
        </p:nvSpPr>
        <p:spPr>
          <a:xfrm>
            <a:off x="838201" y="365125"/>
            <a:ext cx="76835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BF75CC-A3BA-B54B-A9E3-3D29A9961DD6}"/>
              </a:ext>
            </a:extLst>
          </p:cNvPr>
          <p:cNvSpPr>
            <a:spLocks noGrp="1"/>
          </p:cNvSpPr>
          <p:nvPr>
            <p:ph type="dt" sz="half" idx="10"/>
          </p:nvPr>
        </p:nvSpPr>
        <p:spPr/>
        <p:txBody>
          <a:bodyPr/>
          <a:lstStyle/>
          <a:p>
            <a:fld id="{6E402EAA-8AF0-2844-A984-CD7F13BCA8E8}" type="datetimeFigureOut">
              <a:rPr lang="en-US" smtClean="0"/>
              <a:t>11/15/2023</a:t>
            </a:fld>
            <a:endParaRPr lang="en-US"/>
          </a:p>
        </p:txBody>
      </p:sp>
      <p:sp>
        <p:nvSpPr>
          <p:cNvPr id="5" name="Footer Placeholder 4">
            <a:extLst>
              <a:ext uri="{FF2B5EF4-FFF2-40B4-BE49-F238E27FC236}">
                <a16:creationId xmlns:a16="http://schemas.microsoft.com/office/drawing/2014/main" id="{B211D87D-DA35-0644-B9B1-ECF939FEA4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414029-96A7-3B47-B7CC-2FD56594A835}"/>
              </a:ext>
            </a:extLst>
          </p:cNvPr>
          <p:cNvSpPr>
            <a:spLocks noGrp="1"/>
          </p:cNvSpPr>
          <p:nvPr>
            <p:ph type="sldNum" sz="quarter" idx="12"/>
          </p:nvPr>
        </p:nvSpPr>
        <p:spPr/>
        <p:txBody>
          <a:bodyPr/>
          <a:lstStyle/>
          <a:p>
            <a:fld id="{44A3B0DD-FDDE-AB40-BBBE-E55B3AF1A82A}" type="slidenum">
              <a:rPr lang="en-US" smtClean="0"/>
              <a:t>‹#›</a:t>
            </a:fld>
            <a:endParaRPr lang="en-US"/>
          </a:p>
        </p:txBody>
      </p:sp>
    </p:spTree>
    <p:extLst>
      <p:ext uri="{BB962C8B-B14F-4D97-AF65-F5344CB8AC3E}">
        <p14:creationId xmlns:p14="http://schemas.microsoft.com/office/powerpoint/2010/main" val="260383172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userDrawn="1">
  <p:cSld name="Title No Imag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alphaModFix amt="8000"/>
            <a:extLst>
              <a:ext uri="{28A0092B-C50C-407E-A947-70E740481C1C}">
                <a14:useLocalDpi xmlns:a14="http://schemas.microsoft.com/office/drawing/2010/main" val="0"/>
              </a:ext>
            </a:extLst>
          </a:blip>
          <a:srcRect l="1628" t="20679" r="1628" b="27849"/>
          <a:stretch/>
        </p:blipFill>
        <p:spPr>
          <a:xfrm>
            <a:off x="-21264" y="0"/>
            <a:ext cx="12213264" cy="6858000"/>
          </a:xfrm>
          <a:prstGeom prst="rect">
            <a:avLst/>
          </a:prstGeom>
          <a:solidFill>
            <a:schemeClr val="accent1"/>
          </a:solidFill>
        </p:spPr>
      </p:pic>
      <p:sp>
        <p:nvSpPr>
          <p:cNvPr id="5" name="Text Placeholder 4"/>
          <p:cNvSpPr>
            <a:spLocks noGrp="1"/>
          </p:cNvSpPr>
          <p:nvPr>
            <p:ph type="body" sz="quarter" idx="12" hasCustomPrompt="1"/>
          </p:nvPr>
        </p:nvSpPr>
        <p:spPr>
          <a:xfrm>
            <a:off x="626512" y="3341195"/>
            <a:ext cx="10917716" cy="1178784"/>
          </a:xfrm>
          <a:noFill/>
          <a:effectLst/>
        </p:spPr>
        <p:txBody>
          <a:bodyPr vert="horz" wrap="square" lIns="182880" tIns="91440" rIns="457200" bIns="91440" rtlCol="0" anchor="ctr">
            <a:spAutoFit/>
          </a:bodyPr>
          <a:lstStyle>
            <a:lvl1pPr marL="0" indent="0">
              <a:lnSpc>
                <a:spcPct val="110000"/>
              </a:lnSpc>
              <a:spcBef>
                <a:spcPts val="600"/>
              </a:spcBef>
              <a:spcAft>
                <a:spcPts val="0"/>
              </a:spcAft>
              <a:buNone/>
              <a:tabLst/>
              <a:defRPr lang="en-US" sz="2400" b="0" i="0" smtClean="0">
                <a:solidFill>
                  <a:schemeClr val="bg1"/>
                </a:solidFill>
                <a:latin typeface="+mj-lt"/>
                <a:ea typeface="20 db" charset="0"/>
                <a:cs typeface="20 db" charset="0"/>
              </a:defRPr>
            </a:lvl1pPr>
            <a:lvl2pPr marL="11113" indent="0">
              <a:lnSpc>
                <a:spcPct val="110000"/>
              </a:lnSpc>
              <a:spcBef>
                <a:spcPts val="600"/>
              </a:spcBef>
              <a:spcAft>
                <a:spcPts val="0"/>
              </a:spcAft>
              <a:buFont typeface="Arial" charset="0"/>
              <a:buNone/>
              <a:tabLst/>
              <a:defRPr lang="en-US" sz="1600" b="0" i="0" kern="1200" smtClean="0">
                <a:solidFill>
                  <a:schemeClr val="bg1"/>
                </a:solidFill>
                <a:latin typeface="+mn-lt"/>
                <a:ea typeface="20 db" charset="0"/>
                <a:cs typeface="20 db" charset="0"/>
              </a:defRPr>
            </a:lvl2pPr>
            <a:lvl3pPr marL="11113" indent="0">
              <a:lnSpc>
                <a:spcPct val="110000"/>
              </a:lnSpc>
              <a:spcBef>
                <a:spcPts val="600"/>
              </a:spcBef>
              <a:spcAft>
                <a:spcPts val="0"/>
              </a:spcAft>
              <a:buFont typeface="Arial" charset="0"/>
              <a:buNone/>
              <a:tabLst/>
              <a:defRPr lang="en-US" sz="1400" b="0" i="0" smtClean="0">
                <a:solidFill>
                  <a:schemeClr val="bg1"/>
                </a:solidFill>
                <a:latin typeface="+mn-lt"/>
                <a:ea typeface="20 db" charset="0"/>
                <a:cs typeface="20 db" charset="0"/>
              </a:defRPr>
            </a:lvl3pPr>
            <a:lvl4pPr marL="11113" indent="0">
              <a:lnSpc>
                <a:spcPct val="110000"/>
              </a:lnSpc>
              <a:spcBef>
                <a:spcPts val="0"/>
              </a:spcBef>
              <a:buFont typeface="Arial" charset="0"/>
              <a:buNone/>
              <a:tabLst/>
              <a:defRPr lang="en-US" sz="1400" i="1" smtClean="0">
                <a:solidFill>
                  <a:schemeClr val="bg1"/>
                </a:solidFill>
                <a:latin typeface="Arial" charset="0"/>
                <a:ea typeface="Arial" charset="0"/>
                <a:cs typeface="Arial" charset="0"/>
              </a:defRPr>
            </a:lvl4pPr>
            <a:lvl5pPr>
              <a:defRPr lang="en-US"/>
            </a:lvl5pPr>
          </a:lstStyle>
          <a:p>
            <a:pPr lvl="0">
              <a:lnSpc>
                <a:spcPct val="90000"/>
              </a:lnSpc>
              <a:spcBef>
                <a:spcPct val="0"/>
              </a:spcBef>
            </a:pPr>
            <a:r>
              <a:rPr lang="en-US" dirty="0"/>
              <a:t>SUBTITLE</a:t>
            </a:r>
          </a:p>
          <a:p>
            <a:pPr lvl="1"/>
            <a:r>
              <a:rPr lang="en-US" dirty="0"/>
              <a:t>Second level</a:t>
            </a:r>
          </a:p>
          <a:p>
            <a:pPr lvl="2"/>
            <a:r>
              <a:rPr lang="en-US" dirty="0"/>
              <a:t>Third Level</a:t>
            </a:r>
          </a:p>
        </p:txBody>
      </p:sp>
      <p:sp>
        <p:nvSpPr>
          <p:cNvPr id="6" name="Title 5"/>
          <p:cNvSpPr>
            <a:spLocks noGrp="1"/>
          </p:cNvSpPr>
          <p:nvPr>
            <p:ph type="title"/>
          </p:nvPr>
        </p:nvSpPr>
        <p:spPr>
          <a:xfrm>
            <a:off x="626511" y="1328336"/>
            <a:ext cx="10917716" cy="2012859"/>
          </a:xfrm>
          <a:noFill/>
          <a:effectLst/>
        </p:spPr>
        <p:txBody>
          <a:bodyPr vert="horz" wrap="square" lIns="182880" tIns="91440" rIns="457200" bIns="91440" rtlCol="0" anchor="b">
            <a:spAutoFit/>
          </a:bodyPr>
          <a:lstStyle>
            <a:lvl1pPr>
              <a:defRPr lang="en-US" sz="6600" baseline="0">
                <a:solidFill>
                  <a:schemeClr val="bg1"/>
                </a:solidFill>
              </a:defRPr>
            </a:lvl1pPr>
          </a:lstStyle>
          <a:p>
            <a:pPr marL="11113" lvl="0" indent="-11113">
              <a:spcAft>
                <a:spcPts val="1200"/>
              </a:spcAft>
              <a:buClr>
                <a:schemeClr val="accent1"/>
              </a:buClr>
              <a:buFont typeface="Wingdings" charset="2"/>
              <a:tabLst/>
            </a:pPr>
            <a:r>
              <a:rPr lang="en-US"/>
              <a:t>Click to edit Master title style</a:t>
            </a:r>
            <a:endParaRPr lang="en-US" dirty="0"/>
          </a:p>
        </p:txBody>
      </p:sp>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6512" y="5983143"/>
            <a:ext cx="5153001" cy="578081"/>
          </a:xfrm>
          <a:prstGeom prst="rect">
            <a:avLst/>
          </a:prstGeom>
        </p:spPr>
      </p:pic>
      <p:sp>
        <p:nvSpPr>
          <p:cNvPr id="14" name="Footer Placeholder 1"/>
          <p:cNvSpPr>
            <a:spLocks noGrp="1"/>
          </p:cNvSpPr>
          <p:nvPr>
            <p:ph type="ftr" sz="quarter" idx="13"/>
          </p:nvPr>
        </p:nvSpPr>
        <p:spPr>
          <a:xfrm>
            <a:off x="5940655" y="6303547"/>
            <a:ext cx="5603574" cy="257677"/>
          </a:xfrm>
        </p:spPr>
        <p:txBody>
          <a:bodyPr/>
          <a:lstStyle>
            <a:lvl1pPr algn="r">
              <a:defRPr>
                <a:solidFill>
                  <a:schemeClr val="bg1"/>
                </a:solidFill>
              </a:defRPr>
            </a:lvl1pPr>
          </a:lstStyle>
          <a:p>
            <a:r>
              <a:rPr lang="en-US" dirty="0"/>
              <a:t>Footer as Needed</a:t>
            </a:r>
          </a:p>
        </p:txBody>
      </p:sp>
    </p:spTree>
    <p:extLst>
      <p:ext uri="{BB962C8B-B14F-4D97-AF65-F5344CB8AC3E}">
        <p14:creationId xmlns:p14="http://schemas.microsoft.com/office/powerpoint/2010/main" val="704462900"/>
      </p:ext>
    </p:extLst>
  </p:cSld>
  <p:clrMapOvr>
    <a:masterClrMapping/>
  </p:clrMapOvr>
  <p:transition spd="slow">
    <p:wip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DA245-7032-3043-AA47-8B239CEBF24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40C83FC-B1B4-4F48-A390-7AEB2090EB6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46EFD0B-2275-A34A-9A6D-3FCA434AAA05}"/>
              </a:ext>
            </a:extLst>
          </p:cNvPr>
          <p:cNvSpPr>
            <a:spLocks noGrp="1"/>
          </p:cNvSpPr>
          <p:nvPr>
            <p:ph type="dt" sz="half" idx="10"/>
          </p:nvPr>
        </p:nvSpPr>
        <p:spPr/>
        <p:txBody>
          <a:bodyPr/>
          <a:lstStyle/>
          <a:p>
            <a:fld id="{D5AB894C-E416-2042-BC05-DBC0A882990F}" type="datetimeFigureOut">
              <a:rPr lang="en-US" smtClean="0"/>
              <a:t>11/15/2023</a:t>
            </a:fld>
            <a:endParaRPr lang="en-US"/>
          </a:p>
        </p:txBody>
      </p:sp>
      <p:sp>
        <p:nvSpPr>
          <p:cNvPr id="5" name="Footer Placeholder 4">
            <a:extLst>
              <a:ext uri="{FF2B5EF4-FFF2-40B4-BE49-F238E27FC236}">
                <a16:creationId xmlns:a16="http://schemas.microsoft.com/office/drawing/2014/main" id="{B181EE1E-A419-014E-A419-FAD2E77B45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8027F2-1BDC-AF40-83B4-977C3B154D65}"/>
              </a:ext>
            </a:extLst>
          </p:cNvPr>
          <p:cNvSpPr>
            <a:spLocks noGrp="1"/>
          </p:cNvSpPr>
          <p:nvPr>
            <p:ph type="sldNum" sz="quarter" idx="12"/>
          </p:nvPr>
        </p:nvSpPr>
        <p:spPr/>
        <p:txBody>
          <a:bodyPr/>
          <a:lstStyle/>
          <a:p>
            <a:fld id="{949D3C85-0DB5-084B-8134-8DB5A6A791A8}" type="slidenum">
              <a:rPr lang="en-US" smtClean="0"/>
              <a:t>‹#›</a:t>
            </a:fld>
            <a:endParaRPr lang="en-US"/>
          </a:p>
        </p:txBody>
      </p:sp>
    </p:spTree>
    <p:extLst>
      <p:ext uri="{BB962C8B-B14F-4D97-AF65-F5344CB8AC3E}">
        <p14:creationId xmlns:p14="http://schemas.microsoft.com/office/powerpoint/2010/main" val="224954428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AC2AD-D8B8-614E-8A8D-C0AB5185686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DEF91E4-6FA6-0C4A-8826-E38E4501ADC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0A4611-CE0B-4149-BBBC-CAF964EB1CA8}"/>
              </a:ext>
            </a:extLst>
          </p:cNvPr>
          <p:cNvSpPr>
            <a:spLocks noGrp="1"/>
          </p:cNvSpPr>
          <p:nvPr>
            <p:ph type="dt" sz="half" idx="10"/>
          </p:nvPr>
        </p:nvSpPr>
        <p:spPr/>
        <p:txBody>
          <a:bodyPr/>
          <a:lstStyle/>
          <a:p>
            <a:fld id="{D5AB894C-E416-2042-BC05-DBC0A882990F}" type="datetimeFigureOut">
              <a:rPr lang="en-US" smtClean="0"/>
              <a:t>11/15/2023</a:t>
            </a:fld>
            <a:endParaRPr lang="en-US"/>
          </a:p>
        </p:txBody>
      </p:sp>
      <p:sp>
        <p:nvSpPr>
          <p:cNvPr id="5" name="Footer Placeholder 4">
            <a:extLst>
              <a:ext uri="{FF2B5EF4-FFF2-40B4-BE49-F238E27FC236}">
                <a16:creationId xmlns:a16="http://schemas.microsoft.com/office/drawing/2014/main" id="{963698B8-45A8-2043-AE20-00690F2FF8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DC72D6-2965-324A-B975-3F369AB24E3F}"/>
              </a:ext>
            </a:extLst>
          </p:cNvPr>
          <p:cNvSpPr>
            <a:spLocks noGrp="1"/>
          </p:cNvSpPr>
          <p:nvPr>
            <p:ph type="sldNum" sz="quarter" idx="12"/>
          </p:nvPr>
        </p:nvSpPr>
        <p:spPr/>
        <p:txBody>
          <a:bodyPr/>
          <a:lstStyle/>
          <a:p>
            <a:fld id="{949D3C85-0DB5-084B-8134-8DB5A6A791A8}" type="slidenum">
              <a:rPr lang="en-US" smtClean="0"/>
              <a:t>‹#›</a:t>
            </a:fld>
            <a:endParaRPr lang="en-US"/>
          </a:p>
        </p:txBody>
      </p:sp>
    </p:spTree>
    <p:extLst>
      <p:ext uri="{BB962C8B-B14F-4D97-AF65-F5344CB8AC3E}">
        <p14:creationId xmlns:p14="http://schemas.microsoft.com/office/powerpoint/2010/main" val="307549683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59993-ED71-E242-B87D-976FF899D818}"/>
              </a:ext>
            </a:extLst>
          </p:cNvPr>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65D443D-408A-EE40-8A42-430A55C85A60}"/>
              </a:ext>
            </a:extLst>
          </p:cNvPr>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4EDFB07-5A82-3E45-8359-13342E5E4919}"/>
              </a:ext>
            </a:extLst>
          </p:cNvPr>
          <p:cNvSpPr>
            <a:spLocks noGrp="1"/>
          </p:cNvSpPr>
          <p:nvPr>
            <p:ph type="dt" sz="half" idx="10"/>
          </p:nvPr>
        </p:nvSpPr>
        <p:spPr/>
        <p:txBody>
          <a:bodyPr/>
          <a:lstStyle/>
          <a:p>
            <a:fld id="{D5AB894C-E416-2042-BC05-DBC0A882990F}" type="datetimeFigureOut">
              <a:rPr lang="en-US" smtClean="0"/>
              <a:t>11/15/2023</a:t>
            </a:fld>
            <a:endParaRPr lang="en-US"/>
          </a:p>
        </p:txBody>
      </p:sp>
      <p:sp>
        <p:nvSpPr>
          <p:cNvPr id="5" name="Footer Placeholder 4">
            <a:extLst>
              <a:ext uri="{FF2B5EF4-FFF2-40B4-BE49-F238E27FC236}">
                <a16:creationId xmlns:a16="http://schemas.microsoft.com/office/drawing/2014/main" id="{8D1D1058-F81A-114E-90DE-A59DC85A26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21518E-8262-4D47-BF80-0603A48D1BA0}"/>
              </a:ext>
            </a:extLst>
          </p:cNvPr>
          <p:cNvSpPr>
            <a:spLocks noGrp="1"/>
          </p:cNvSpPr>
          <p:nvPr>
            <p:ph type="sldNum" sz="quarter" idx="12"/>
          </p:nvPr>
        </p:nvSpPr>
        <p:spPr/>
        <p:txBody>
          <a:bodyPr/>
          <a:lstStyle/>
          <a:p>
            <a:fld id="{949D3C85-0DB5-084B-8134-8DB5A6A791A8}" type="slidenum">
              <a:rPr lang="en-US" smtClean="0"/>
              <a:t>‹#›</a:t>
            </a:fld>
            <a:endParaRPr lang="en-US"/>
          </a:p>
        </p:txBody>
      </p:sp>
    </p:spTree>
    <p:extLst>
      <p:ext uri="{BB962C8B-B14F-4D97-AF65-F5344CB8AC3E}">
        <p14:creationId xmlns:p14="http://schemas.microsoft.com/office/powerpoint/2010/main" val="183630707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4A4D4-BBF4-CE4F-A840-A35744151F2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74C7AF0-4B00-C74E-A281-C8CB664068C3}"/>
              </a:ext>
            </a:extLst>
          </p:cNvPr>
          <p:cNvSpPr>
            <a:spLocks noGrp="1"/>
          </p:cNvSpPr>
          <p:nvPr>
            <p:ph sz="half" idx="1"/>
          </p:nvPr>
        </p:nvSpPr>
        <p:spPr>
          <a:xfrm>
            <a:off x="838200" y="1825625"/>
            <a:ext cx="515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CC08568-C038-DB4B-98F0-6068E3908BCA}"/>
              </a:ext>
            </a:extLst>
          </p:cNvPr>
          <p:cNvSpPr>
            <a:spLocks noGrp="1"/>
          </p:cNvSpPr>
          <p:nvPr>
            <p:ph sz="half" idx="2"/>
          </p:nvPr>
        </p:nvSpPr>
        <p:spPr>
          <a:xfrm>
            <a:off x="6197600" y="1825625"/>
            <a:ext cx="515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7232269-9F83-1145-9948-B5EBFDF69F0B}"/>
              </a:ext>
            </a:extLst>
          </p:cNvPr>
          <p:cNvSpPr>
            <a:spLocks noGrp="1"/>
          </p:cNvSpPr>
          <p:nvPr>
            <p:ph type="dt" sz="half" idx="10"/>
          </p:nvPr>
        </p:nvSpPr>
        <p:spPr/>
        <p:txBody>
          <a:bodyPr/>
          <a:lstStyle/>
          <a:p>
            <a:fld id="{D5AB894C-E416-2042-BC05-DBC0A882990F}" type="datetimeFigureOut">
              <a:rPr lang="en-US" smtClean="0"/>
              <a:t>11/15/2023</a:t>
            </a:fld>
            <a:endParaRPr lang="en-US"/>
          </a:p>
        </p:txBody>
      </p:sp>
      <p:sp>
        <p:nvSpPr>
          <p:cNvPr id="6" name="Footer Placeholder 5">
            <a:extLst>
              <a:ext uri="{FF2B5EF4-FFF2-40B4-BE49-F238E27FC236}">
                <a16:creationId xmlns:a16="http://schemas.microsoft.com/office/drawing/2014/main" id="{D5E5CECD-544B-6241-ADFA-C1C06C9254D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19991DF-179E-1449-ADD9-C89E959B46A0}"/>
              </a:ext>
            </a:extLst>
          </p:cNvPr>
          <p:cNvSpPr>
            <a:spLocks noGrp="1"/>
          </p:cNvSpPr>
          <p:nvPr>
            <p:ph type="sldNum" sz="quarter" idx="12"/>
          </p:nvPr>
        </p:nvSpPr>
        <p:spPr/>
        <p:txBody>
          <a:bodyPr/>
          <a:lstStyle/>
          <a:p>
            <a:fld id="{949D3C85-0DB5-084B-8134-8DB5A6A791A8}" type="slidenum">
              <a:rPr lang="en-US" smtClean="0"/>
              <a:t>‹#›</a:t>
            </a:fld>
            <a:endParaRPr lang="en-US"/>
          </a:p>
        </p:txBody>
      </p:sp>
    </p:spTree>
    <p:extLst>
      <p:ext uri="{BB962C8B-B14F-4D97-AF65-F5344CB8AC3E}">
        <p14:creationId xmlns:p14="http://schemas.microsoft.com/office/powerpoint/2010/main" val="25314378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5E227E-8E16-4D4E-AC20-3E064E404A2B}"/>
              </a:ext>
            </a:extLst>
          </p:cNvPr>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4735DCD-7582-F84A-9349-76AB5B7A91E2}"/>
              </a:ext>
            </a:extLst>
          </p:cNvPr>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B61CDF6-B4BB-6A40-9D8F-EF2D0CEDB709}"/>
              </a:ext>
            </a:extLst>
          </p:cNvPr>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568E3E8-6C2A-344E-AA54-A31544DF9B87}"/>
              </a:ext>
            </a:extLst>
          </p:cNvPr>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A0E22FB-935D-A14B-AC33-EFAA365ECBFB}"/>
              </a:ext>
            </a:extLst>
          </p:cNvPr>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F24AC08-E05D-CC42-8B2A-837343166771}"/>
              </a:ext>
            </a:extLst>
          </p:cNvPr>
          <p:cNvSpPr>
            <a:spLocks noGrp="1"/>
          </p:cNvSpPr>
          <p:nvPr>
            <p:ph type="dt" sz="half" idx="10"/>
          </p:nvPr>
        </p:nvSpPr>
        <p:spPr/>
        <p:txBody>
          <a:bodyPr/>
          <a:lstStyle/>
          <a:p>
            <a:fld id="{D5AB894C-E416-2042-BC05-DBC0A882990F}" type="datetimeFigureOut">
              <a:rPr lang="en-US" smtClean="0"/>
              <a:t>11/15/2023</a:t>
            </a:fld>
            <a:endParaRPr lang="en-US"/>
          </a:p>
        </p:txBody>
      </p:sp>
      <p:sp>
        <p:nvSpPr>
          <p:cNvPr id="8" name="Footer Placeholder 7">
            <a:extLst>
              <a:ext uri="{FF2B5EF4-FFF2-40B4-BE49-F238E27FC236}">
                <a16:creationId xmlns:a16="http://schemas.microsoft.com/office/drawing/2014/main" id="{B55EFE4F-C383-3C4B-9F87-F062586F08F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D1A6FA9-D714-894F-81D6-D28EF4B8DCE1}"/>
              </a:ext>
            </a:extLst>
          </p:cNvPr>
          <p:cNvSpPr>
            <a:spLocks noGrp="1"/>
          </p:cNvSpPr>
          <p:nvPr>
            <p:ph type="sldNum" sz="quarter" idx="12"/>
          </p:nvPr>
        </p:nvSpPr>
        <p:spPr/>
        <p:txBody>
          <a:bodyPr/>
          <a:lstStyle/>
          <a:p>
            <a:fld id="{949D3C85-0DB5-084B-8134-8DB5A6A791A8}" type="slidenum">
              <a:rPr lang="en-US" smtClean="0"/>
              <a:t>‹#›</a:t>
            </a:fld>
            <a:endParaRPr lang="en-US"/>
          </a:p>
        </p:txBody>
      </p:sp>
    </p:spTree>
    <p:extLst>
      <p:ext uri="{BB962C8B-B14F-4D97-AF65-F5344CB8AC3E}">
        <p14:creationId xmlns:p14="http://schemas.microsoft.com/office/powerpoint/2010/main" val="21285457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3DE12-5972-D64A-930F-09C0C5E67964}"/>
              </a:ext>
            </a:extLst>
          </p:cNvPr>
          <p:cNvSpPr>
            <a:spLocks noGrp="1"/>
          </p:cNvSpPr>
          <p:nvPr>
            <p:ph type="title"/>
          </p:nvPr>
        </p:nvSpPr>
        <p:spPr>
          <a:xfrm>
            <a:off x="840317" y="365126"/>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BCE432A4-6E4B-614E-A466-F6754103308B}"/>
              </a:ext>
            </a:extLst>
          </p:cNvPr>
          <p:cNvSpPr>
            <a:spLocks noGrp="1"/>
          </p:cNvSpPr>
          <p:nvPr>
            <p:ph type="body" idx="1"/>
          </p:nvPr>
        </p:nvSpPr>
        <p:spPr>
          <a:xfrm>
            <a:off x="840318" y="1681163"/>
            <a:ext cx="5158316"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1E0D611-6509-B34B-9617-A72410C5F536}"/>
              </a:ext>
            </a:extLst>
          </p:cNvPr>
          <p:cNvSpPr>
            <a:spLocks noGrp="1"/>
          </p:cNvSpPr>
          <p:nvPr>
            <p:ph sz="half" idx="2"/>
          </p:nvPr>
        </p:nvSpPr>
        <p:spPr>
          <a:xfrm>
            <a:off x="840318" y="2505075"/>
            <a:ext cx="5158316"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6C9E7A4-FDFC-9F41-84CC-E283CF2DFB5D}"/>
              </a:ext>
            </a:extLst>
          </p:cNvPr>
          <p:cNvSpPr>
            <a:spLocks noGrp="1"/>
          </p:cNvSpPr>
          <p:nvPr>
            <p:ph type="body" sz="quarter" idx="3"/>
          </p:nvPr>
        </p:nvSpPr>
        <p:spPr>
          <a:xfrm>
            <a:off x="6172200" y="1681163"/>
            <a:ext cx="518371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5BF5CA4-26E1-7B4A-8B64-F1F7E611BC03}"/>
              </a:ext>
            </a:extLst>
          </p:cNvPr>
          <p:cNvSpPr>
            <a:spLocks noGrp="1"/>
          </p:cNvSpPr>
          <p:nvPr>
            <p:ph sz="quarter" idx="4"/>
          </p:nvPr>
        </p:nvSpPr>
        <p:spPr>
          <a:xfrm>
            <a:off x="6172200" y="2505075"/>
            <a:ext cx="518371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B37E1E2-E619-CE41-A31D-5D3CB0D14856}"/>
              </a:ext>
            </a:extLst>
          </p:cNvPr>
          <p:cNvSpPr>
            <a:spLocks noGrp="1"/>
          </p:cNvSpPr>
          <p:nvPr>
            <p:ph type="dt" sz="half" idx="10"/>
          </p:nvPr>
        </p:nvSpPr>
        <p:spPr/>
        <p:txBody>
          <a:bodyPr/>
          <a:lstStyle/>
          <a:p>
            <a:fld id="{66D16D1F-740C-4AAC-AACA-87CA1090586A}" type="datetimeFigureOut">
              <a:rPr lang="en-US" smtClean="0"/>
              <a:t>11/15/2023</a:t>
            </a:fld>
            <a:endParaRPr lang="en-US"/>
          </a:p>
        </p:txBody>
      </p:sp>
      <p:sp>
        <p:nvSpPr>
          <p:cNvPr id="8" name="Footer Placeholder 7">
            <a:extLst>
              <a:ext uri="{FF2B5EF4-FFF2-40B4-BE49-F238E27FC236}">
                <a16:creationId xmlns:a16="http://schemas.microsoft.com/office/drawing/2014/main" id="{34AA4B87-C364-DC47-945D-957782E9E9A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8FD1851-6924-194E-A944-DB4AAFFE0487}"/>
              </a:ext>
            </a:extLst>
          </p:cNvPr>
          <p:cNvSpPr>
            <a:spLocks noGrp="1"/>
          </p:cNvSpPr>
          <p:nvPr>
            <p:ph type="sldNum" sz="quarter" idx="12"/>
          </p:nvPr>
        </p:nvSpPr>
        <p:spPr/>
        <p:txBody>
          <a:bodyPr/>
          <a:lstStyle/>
          <a:p>
            <a:fld id="{AD404413-C77A-413B-A23B-3E957DD77F07}" type="slidenum">
              <a:rPr lang="en-US" smtClean="0"/>
              <a:t>‹#›</a:t>
            </a:fld>
            <a:endParaRPr lang="en-US"/>
          </a:p>
        </p:txBody>
      </p:sp>
    </p:spTree>
    <p:extLst>
      <p:ext uri="{BB962C8B-B14F-4D97-AF65-F5344CB8AC3E}">
        <p14:creationId xmlns:p14="http://schemas.microsoft.com/office/powerpoint/2010/main" val="59546705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B2905-604E-8046-A369-219D945A777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9235D21-F290-B74C-B560-11D519F5E9AE}"/>
              </a:ext>
            </a:extLst>
          </p:cNvPr>
          <p:cNvSpPr>
            <a:spLocks noGrp="1"/>
          </p:cNvSpPr>
          <p:nvPr>
            <p:ph type="dt" sz="half" idx="10"/>
          </p:nvPr>
        </p:nvSpPr>
        <p:spPr/>
        <p:txBody>
          <a:bodyPr/>
          <a:lstStyle/>
          <a:p>
            <a:fld id="{D5AB894C-E416-2042-BC05-DBC0A882990F}" type="datetimeFigureOut">
              <a:rPr lang="en-US" smtClean="0"/>
              <a:t>11/15/2023</a:t>
            </a:fld>
            <a:endParaRPr lang="en-US"/>
          </a:p>
        </p:txBody>
      </p:sp>
      <p:sp>
        <p:nvSpPr>
          <p:cNvPr id="4" name="Footer Placeholder 3">
            <a:extLst>
              <a:ext uri="{FF2B5EF4-FFF2-40B4-BE49-F238E27FC236}">
                <a16:creationId xmlns:a16="http://schemas.microsoft.com/office/drawing/2014/main" id="{8A9D89C4-28E8-1147-A5A2-F11B5302392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25B6A73-7B39-2846-9023-56E53CA23401}"/>
              </a:ext>
            </a:extLst>
          </p:cNvPr>
          <p:cNvSpPr>
            <a:spLocks noGrp="1"/>
          </p:cNvSpPr>
          <p:nvPr>
            <p:ph type="sldNum" sz="quarter" idx="12"/>
          </p:nvPr>
        </p:nvSpPr>
        <p:spPr/>
        <p:txBody>
          <a:bodyPr/>
          <a:lstStyle/>
          <a:p>
            <a:fld id="{949D3C85-0DB5-084B-8134-8DB5A6A791A8}" type="slidenum">
              <a:rPr lang="en-US" smtClean="0"/>
              <a:t>‹#›</a:t>
            </a:fld>
            <a:endParaRPr lang="en-US"/>
          </a:p>
        </p:txBody>
      </p:sp>
    </p:spTree>
    <p:extLst>
      <p:ext uri="{BB962C8B-B14F-4D97-AF65-F5344CB8AC3E}">
        <p14:creationId xmlns:p14="http://schemas.microsoft.com/office/powerpoint/2010/main" val="259671446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3FD4C22-2BD9-2543-AA5A-6D7A07EEAB05}"/>
              </a:ext>
            </a:extLst>
          </p:cNvPr>
          <p:cNvSpPr>
            <a:spLocks noGrp="1"/>
          </p:cNvSpPr>
          <p:nvPr>
            <p:ph type="dt" sz="half" idx="10"/>
          </p:nvPr>
        </p:nvSpPr>
        <p:spPr/>
        <p:txBody>
          <a:bodyPr/>
          <a:lstStyle/>
          <a:p>
            <a:fld id="{D5AB894C-E416-2042-BC05-DBC0A882990F}" type="datetimeFigureOut">
              <a:rPr lang="en-US" smtClean="0"/>
              <a:t>11/15/2023</a:t>
            </a:fld>
            <a:endParaRPr lang="en-US"/>
          </a:p>
        </p:txBody>
      </p:sp>
      <p:sp>
        <p:nvSpPr>
          <p:cNvPr id="3" name="Footer Placeholder 2">
            <a:extLst>
              <a:ext uri="{FF2B5EF4-FFF2-40B4-BE49-F238E27FC236}">
                <a16:creationId xmlns:a16="http://schemas.microsoft.com/office/drawing/2014/main" id="{B1EDBFEE-3820-6641-B0C0-74F249B3697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8BB6995-33C9-A54D-92F5-211CB6127E86}"/>
              </a:ext>
            </a:extLst>
          </p:cNvPr>
          <p:cNvSpPr>
            <a:spLocks noGrp="1"/>
          </p:cNvSpPr>
          <p:nvPr>
            <p:ph type="sldNum" sz="quarter" idx="12"/>
          </p:nvPr>
        </p:nvSpPr>
        <p:spPr/>
        <p:txBody>
          <a:bodyPr/>
          <a:lstStyle/>
          <a:p>
            <a:fld id="{949D3C85-0DB5-084B-8134-8DB5A6A791A8}" type="slidenum">
              <a:rPr lang="en-US" smtClean="0"/>
              <a:t>‹#›</a:t>
            </a:fld>
            <a:endParaRPr lang="en-US"/>
          </a:p>
        </p:txBody>
      </p:sp>
    </p:spTree>
    <p:extLst>
      <p:ext uri="{BB962C8B-B14F-4D97-AF65-F5344CB8AC3E}">
        <p14:creationId xmlns:p14="http://schemas.microsoft.com/office/powerpoint/2010/main" val="128484973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57869-6CB1-FE4F-8B2D-BF50EF52CA02}"/>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E188569-2405-A749-B81A-CFBD1F8C3FB7}"/>
              </a:ext>
            </a:extLst>
          </p:cNvPr>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7E939C-1E6A-124A-898B-4F6CD8B6D959}"/>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0DB7D5D-2DFB-B141-9250-9FBC4877CC54}"/>
              </a:ext>
            </a:extLst>
          </p:cNvPr>
          <p:cNvSpPr>
            <a:spLocks noGrp="1"/>
          </p:cNvSpPr>
          <p:nvPr>
            <p:ph type="dt" sz="half" idx="10"/>
          </p:nvPr>
        </p:nvSpPr>
        <p:spPr/>
        <p:txBody>
          <a:bodyPr/>
          <a:lstStyle/>
          <a:p>
            <a:fld id="{D5AB894C-E416-2042-BC05-DBC0A882990F}" type="datetimeFigureOut">
              <a:rPr lang="en-US" smtClean="0"/>
              <a:t>11/15/2023</a:t>
            </a:fld>
            <a:endParaRPr lang="en-US"/>
          </a:p>
        </p:txBody>
      </p:sp>
      <p:sp>
        <p:nvSpPr>
          <p:cNvPr id="6" name="Footer Placeholder 5">
            <a:extLst>
              <a:ext uri="{FF2B5EF4-FFF2-40B4-BE49-F238E27FC236}">
                <a16:creationId xmlns:a16="http://schemas.microsoft.com/office/drawing/2014/main" id="{D1569329-F6C7-594B-B64A-F6959E1108F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671618A-FB8E-7B4F-8D55-08EE1C199E75}"/>
              </a:ext>
            </a:extLst>
          </p:cNvPr>
          <p:cNvSpPr>
            <a:spLocks noGrp="1"/>
          </p:cNvSpPr>
          <p:nvPr>
            <p:ph type="sldNum" sz="quarter" idx="12"/>
          </p:nvPr>
        </p:nvSpPr>
        <p:spPr/>
        <p:txBody>
          <a:bodyPr/>
          <a:lstStyle/>
          <a:p>
            <a:fld id="{949D3C85-0DB5-084B-8134-8DB5A6A791A8}" type="slidenum">
              <a:rPr lang="en-US" smtClean="0"/>
              <a:t>‹#›</a:t>
            </a:fld>
            <a:endParaRPr lang="en-US"/>
          </a:p>
        </p:txBody>
      </p:sp>
    </p:spTree>
    <p:extLst>
      <p:ext uri="{BB962C8B-B14F-4D97-AF65-F5344CB8AC3E}">
        <p14:creationId xmlns:p14="http://schemas.microsoft.com/office/powerpoint/2010/main" val="134976418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F5C2E1-A5DC-8147-954E-006004053D3A}"/>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5F248B0-C4E5-2F44-A8F7-88B009A3517B}"/>
              </a:ext>
            </a:extLst>
          </p:cNvPr>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7EDE334E-A061-B04C-8A8C-96C0AEB4DCD2}"/>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6C1C199-F920-2E41-AAE1-ECB1839CBDF0}"/>
              </a:ext>
            </a:extLst>
          </p:cNvPr>
          <p:cNvSpPr>
            <a:spLocks noGrp="1"/>
          </p:cNvSpPr>
          <p:nvPr>
            <p:ph type="dt" sz="half" idx="10"/>
          </p:nvPr>
        </p:nvSpPr>
        <p:spPr/>
        <p:txBody>
          <a:bodyPr/>
          <a:lstStyle/>
          <a:p>
            <a:fld id="{D5AB894C-E416-2042-BC05-DBC0A882990F}" type="datetimeFigureOut">
              <a:rPr lang="en-US" smtClean="0"/>
              <a:t>11/15/2023</a:t>
            </a:fld>
            <a:endParaRPr lang="en-US"/>
          </a:p>
        </p:txBody>
      </p:sp>
      <p:sp>
        <p:nvSpPr>
          <p:cNvPr id="6" name="Footer Placeholder 5">
            <a:extLst>
              <a:ext uri="{FF2B5EF4-FFF2-40B4-BE49-F238E27FC236}">
                <a16:creationId xmlns:a16="http://schemas.microsoft.com/office/drawing/2014/main" id="{72D2A269-8097-B147-8C81-F1FB51409A1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BD1F332-2219-D045-9292-8A203C54DA7F}"/>
              </a:ext>
            </a:extLst>
          </p:cNvPr>
          <p:cNvSpPr>
            <a:spLocks noGrp="1"/>
          </p:cNvSpPr>
          <p:nvPr>
            <p:ph type="sldNum" sz="quarter" idx="12"/>
          </p:nvPr>
        </p:nvSpPr>
        <p:spPr/>
        <p:txBody>
          <a:bodyPr/>
          <a:lstStyle/>
          <a:p>
            <a:fld id="{949D3C85-0DB5-084B-8134-8DB5A6A791A8}" type="slidenum">
              <a:rPr lang="en-US" smtClean="0"/>
              <a:t>‹#›</a:t>
            </a:fld>
            <a:endParaRPr lang="en-US"/>
          </a:p>
        </p:txBody>
      </p:sp>
    </p:spTree>
    <p:extLst>
      <p:ext uri="{BB962C8B-B14F-4D97-AF65-F5344CB8AC3E}">
        <p14:creationId xmlns:p14="http://schemas.microsoft.com/office/powerpoint/2010/main" val="216867926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80CCA-FCCE-F747-9BB9-6EF48480986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201F71D-7C62-744E-AF2D-B05D9CC915B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F7BB37-8AEA-CA41-B7BE-1D918372A86F}"/>
              </a:ext>
            </a:extLst>
          </p:cNvPr>
          <p:cNvSpPr>
            <a:spLocks noGrp="1"/>
          </p:cNvSpPr>
          <p:nvPr>
            <p:ph type="dt" sz="half" idx="10"/>
          </p:nvPr>
        </p:nvSpPr>
        <p:spPr/>
        <p:txBody>
          <a:bodyPr/>
          <a:lstStyle/>
          <a:p>
            <a:fld id="{D5AB894C-E416-2042-BC05-DBC0A882990F}" type="datetimeFigureOut">
              <a:rPr lang="en-US" smtClean="0"/>
              <a:t>11/15/2023</a:t>
            </a:fld>
            <a:endParaRPr lang="en-US"/>
          </a:p>
        </p:txBody>
      </p:sp>
      <p:sp>
        <p:nvSpPr>
          <p:cNvPr id="5" name="Footer Placeholder 4">
            <a:extLst>
              <a:ext uri="{FF2B5EF4-FFF2-40B4-BE49-F238E27FC236}">
                <a16:creationId xmlns:a16="http://schemas.microsoft.com/office/drawing/2014/main" id="{FEFB3277-D071-C04C-8F3C-33CA2CF394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388DC5-D591-7143-8911-BC3DF69BFC6F}"/>
              </a:ext>
            </a:extLst>
          </p:cNvPr>
          <p:cNvSpPr>
            <a:spLocks noGrp="1"/>
          </p:cNvSpPr>
          <p:nvPr>
            <p:ph type="sldNum" sz="quarter" idx="12"/>
          </p:nvPr>
        </p:nvSpPr>
        <p:spPr/>
        <p:txBody>
          <a:bodyPr/>
          <a:lstStyle/>
          <a:p>
            <a:fld id="{949D3C85-0DB5-084B-8134-8DB5A6A791A8}" type="slidenum">
              <a:rPr lang="en-US" smtClean="0"/>
              <a:t>‹#›</a:t>
            </a:fld>
            <a:endParaRPr lang="en-US"/>
          </a:p>
        </p:txBody>
      </p:sp>
    </p:spTree>
    <p:extLst>
      <p:ext uri="{BB962C8B-B14F-4D97-AF65-F5344CB8AC3E}">
        <p14:creationId xmlns:p14="http://schemas.microsoft.com/office/powerpoint/2010/main" val="257240227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6662F9D-0338-CC48-AC66-AE00A0A248C2}"/>
              </a:ext>
            </a:extLst>
          </p:cNvPr>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A5DB9B5-4CC2-2E44-B516-19E5874FEB00}"/>
              </a:ext>
            </a:extLst>
          </p:cNvPr>
          <p:cNvSpPr>
            <a:spLocks noGrp="1"/>
          </p:cNvSpPr>
          <p:nvPr>
            <p:ph type="body" orient="vert" idx="1"/>
          </p:nvPr>
        </p:nvSpPr>
        <p:spPr>
          <a:xfrm>
            <a:off x="838201" y="365125"/>
            <a:ext cx="76835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37A81B-C1D6-EA4A-9C26-7C7E709E7E84}"/>
              </a:ext>
            </a:extLst>
          </p:cNvPr>
          <p:cNvSpPr>
            <a:spLocks noGrp="1"/>
          </p:cNvSpPr>
          <p:nvPr>
            <p:ph type="dt" sz="half" idx="10"/>
          </p:nvPr>
        </p:nvSpPr>
        <p:spPr/>
        <p:txBody>
          <a:bodyPr/>
          <a:lstStyle/>
          <a:p>
            <a:fld id="{D5AB894C-E416-2042-BC05-DBC0A882990F}" type="datetimeFigureOut">
              <a:rPr lang="en-US" smtClean="0"/>
              <a:t>11/15/2023</a:t>
            </a:fld>
            <a:endParaRPr lang="en-US"/>
          </a:p>
        </p:txBody>
      </p:sp>
      <p:sp>
        <p:nvSpPr>
          <p:cNvPr id="5" name="Footer Placeholder 4">
            <a:extLst>
              <a:ext uri="{FF2B5EF4-FFF2-40B4-BE49-F238E27FC236}">
                <a16:creationId xmlns:a16="http://schemas.microsoft.com/office/drawing/2014/main" id="{B802291E-66DA-6343-AF8B-F79A6B490D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54366C-7D32-494F-BBED-2B05044D29EE}"/>
              </a:ext>
            </a:extLst>
          </p:cNvPr>
          <p:cNvSpPr>
            <a:spLocks noGrp="1"/>
          </p:cNvSpPr>
          <p:nvPr>
            <p:ph type="sldNum" sz="quarter" idx="12"/>
          </p:nvPr>
        </p:nvSpPr>
        <p:spPr/>
        <p:txBody>
          <a:bodyPr/>
          <a:lstStyle/>
          <a:p>
            <a:fld id="{949D3C85-0DB5-084B-8134-8DB5A6A791A8}" type="slidenum">
              <a:rPr lang="en-US" smtClean="0"/>
              <a:t>‹#›</a:t>
            </a:fld>
            <a:endParaRPr lang="en-US"/>
          </a:p>
        </p:txBody>
      </p:sp>
    </p:spTree>
    <p:extLst>
      <p:ext uri="{BB962C8B-B14F-4D97-AF65-F5344CB8AC3E}">
        <p14:creationId xmlns:p14="http://schemas.microsoft.com/office/powerpoint/2010/main" val="426283083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1E5B5-B6E3-E84B-8AB9-8199D105A1E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41876D2-C937-B24C-8619-FDFD23725B0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A4A9266-472A-DC4A-9A70-4A7024EEDFD8}"/>
              </a:ext>
            </a:extLst>
          </p:cNvPr>
          <p:cNvSpPr>
            <a:spLocks noGrp="1"/>
          </p:cNvSpPr>
          <p:nvPr>
            <p:ph type="dt" sz="half" idx="10"/>
          </p:nvPr>
        </p:nvSpPr>
        <p:spPr/>
        <p:txBody>
          <a:bodyPr/>
          <a:lstStyle/>
          <a:p>
            <a:fld id="{1CD0E3A6-3297-FC44-BEE4-CA972895FFAF}" type="datetimeFigureOut">
              <a:rPr lang="en-US" smtClean="0"/>
              <a:t>11/15/2023</a:t>
            </a:fld>
            <a:endParaRPr lang="en-US"/>
          </a:p>
        </p:txBody>
      </p:sp>
      <p:sp>
        <p:nvSpPr>
          <p:cNvPr id="5" name="Footer Placeholder 4">
            <a:extLst>
              <a:ext uri="{FF2B5EF4-FFF2-40B4-BE49-F238E27FC236}">
                <a16:creationId xmlns:a16="http://schemas.microsoft.com/office/drawing/2014/main" id="{9A592AB9-86E7-FA42-9944-8C8C6ACB98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3CDC76-2B8D-E842-A61C-D0D32491EDF3}"/>
              </a:ext>
            </a:extLst>
          </p:cNvPr>
          <p:cNvSpPr>
            <a:spLocks noGrp="1"/>
          </p:cNvSpPr>
          <p:nvPr>
            <p:ph type="sldNum" sz="quarter" idx="12"/>
          </p:nvPr>
        </p:nvSpPr>
        <p:spPr/>
        <p:txBody>
          <a:bodyPr/>
          <a:lstStyle/>
          <a:p>
            <a:fld id="{D1AFDBA0-56D3-0F4F-91E1-C520CEAE95FC}" type="slidenum">
              <a:rPr lang="en-US" smtClean="0"/>
              <a:t>‹#›</a:t>
            </a:fld>
            <a:endParaRPr lang="en-US"/>
          </a:p>
        </p:txBody>
      </p:sp>
    </p:spTree>
    <p:extLst>
      <p:ext uri="{BB962C8B-B14F-4D97-AF65-F5344CB8AC3E}">
        <p14:creationId xmlns:p14="http://schemas.microsoft.com/office/powerpoint/2010/main" val="372100231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3549F-B09E-0C45-90EB-C06C2C20E2E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1998832-3C92-954F-A70F-27E08DA9FA7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D12C45-1796-394F-9995-DAB99636156A}"/>
              </a:ext>
            </a:extLst>
          </p:cNvPr>
          <p:cNvSpPr>
            <a:spLocks noGrp="1"/>
          </p:cNvSpPr>
          <p:nvPr>
            <p:ph type="dt" sz="half" idx="10"/>
          </p:nvPr>
        </p:nvSpPr>
        <p:spPr/>
        <p:txBody>
          <a:bodyPr/>
          <a:lstStyle/>
          <a:p>
            <a:fld id="{1CD0E3A6-3297-FC44-BEE4-CA972895FFAF}" type="datetimeFigureOut">
              <a:rPr lang="en-US" smtClean="0"/>
              <a:t>11/15/2023</a:t>
            </a:fld>
            <a:endParaRPr lang="en-US"/>
          </a:p>
        </p:txBody>
      </p:sp>
      <p:sp>
        <p:nvSpPr>
          <p:cNvPr id="5" name="Footer Placeholder 4">
            <a:extLst>
              <a:ext uri="{FF2B5EF4-FFF2-40B4-BE49-F238E27FC236}">
                <a16:creationId xmlns:a16="http://schemas.microsoft.com/office/drawing/2014/main" id="{8D3C85E0-5F94-3C4B-998A-21D600718F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E6E85E-4C80-1F42-8E26-4DEB0CC39129}"/>
              </a:ext>
            </a:extLst>
          </p:cNvPr>
          <p:cNvSpPr>
            <a:spLocks noGrp="1"/>
          </p:cNvSpPr>
          <p:nvPr>
            <p:ph type="sldNum" sz="quarter" idx="12"/>
          </p:nvPr>
        </p:nvSpPr>
        <p:spPr/>
        <p:txBody>
          <a:bodyPr/>
          <a:lstStyle/>
          <a:p>
            <a:fld id="{D1AFDBA0-56D3-0F4F-91E1-C520CEAE95FC}" type="slidenum">
              <a:rPr lang="en-US" smtClean="0"/>
              <a:t>‹#›</a:t>
            </a:fld>
            <a:endParaRPr lang="en-US"/>
          </a:p>
        </p:txBody>
      </p:sp>
    </p:spTree>
    <p:extLst>
      <p:ext uri="{BB962C8B-B14F-4D97-AF65-F5344CB8AC3E}">
        <p14:creationId xmlns:p14="http://schemas.microsoft.com/office/powerpoint/2010/main" val="49888827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8BC64D-E9DF-0141-8A85-971BA768EEA3}"/>
              </a:ext>
            </a:extLst>
          </p:cNvPr>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80AE5B4-6539-5146-A999-E6E73FC4C12C}"/>
              </a:ext>
            </a:extLst>
          </p:cNvPr>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A42378D-B1CF-4843-A659-702855DD482D}"/>
              </a:ext>
            </a:extLst>
          </p:cNvPr>
          <p:cNvSpPr>
            <a:spLocks noGrp="1"/>
          </p:cNvSpPr>
          <p:nvPr>
            <p:ph type="dt" sz="half" idx="10"/>
          </p:nvPr>
        </p:nvSpPr>
        <p:spPr/>
        <p:txBody>
          <a:bodyPr/>
          <a:lstStyle/>
          <a:p>
            <a:fld id="{1CD0E3A6-3297-FC44-BEE4-CA972895FFAF}" type="datetimeFigureOut">
              <a:rPr lang="en-US" smtClean="0"/>
              <a:t>11/15/2023</a:t>
            </a:fld>
            <a:endParaRPr lang="en-US"/>
          </a:p>
        </p:txBody>
      </p:sp>
      <p:sp>
        <p:nvSpPr>
          <p:cNvPr id="5" name="Footer Placeholder 4">
            <a:extLst>
              <a:ext uri="{FF2B5EF4-FFF2-40B4-BE49-F238E27FC236}">
                <a16:creationId xmlns:a16="http://schemas.microsoft.com/office/drawing/2014/main" id="{DA0A8B12-4516-4D43-B8FB-6FCF30A081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87E73C-92A5-1947-A46B-C5DFE9CA9DCB}"/>
              </a:ext>
            </a:extLst>
          </p:cNvPr>
          <p:cNvSpPr>
            <a:spLocks noGrp="1"/>
          </p:cNvSpPr>
          <p:nvPr>
            <p:ph type="sldNum" sz="quarter" idx="12"/>
          </p:nvPr>
        </p:nvSpPr>
        <p:spPr/>
        <p:txBody>
          <a:bodyPr/>
          <a:lstStyle/>
          <a:p>
            <a:fld id="{D1AFDBA0-56D3-0F4F-91E1-C520CEAE95FC}" type="slidenum">
              <a:rPr lang="en-US" smtClean="0"/>
              <a:t>‹#›</a:t>
            </a:fld>
            <a:endParaRPr lang="en-US"/>
          </a:p>
        </p:txBody>
      </p:sp>
    </p:spTree>
    <p:extLst>
      <p:ext uri="{BB962C8B-B14F-4D97-AF65-F5344CB8AC3E}">
        <p14:creationId xmlns:p14="http://schemas.microsoft.com/office/powerpoint/2010/main" val="67097073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E40AF-AC3C-7141-902A-3310289B746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9BFDC09-0BC4-3A4C-9808-507C432412C5}"/>
              </a:ext>
            </a:extLst>
          </p:cNvPr>
          <p:cNvSpPr>
            <a:spLocks noGrp="1"/>
          </p:cNvSpPr>
          <p:nvPr>
            <p:ph sz="half" idx="1"/>
          </p:nvPr>
        </p:nvSpPr>
        <p:spPr>
          <a:xfrm>
            <a:off x="838200" y="1825625"/>
            <a:ext cx="515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5AAC291-5EE5-3847-B30A-F69D72851578}"/>
              </a:ext>
            </a:extLst>
          </p:cNvPr>
          <p:cNvSpPr>
            <a:spLocks noGrp="1"/>
          </p:cNvSpPr>
          <p:nvPr>
            <p:ph sz="half" idx="2"/>
          </p:nvPr>
        </p:nvSpPr>
        <p:spPr>
          <a:xfrm>
            <a:off x="6197600" y="1825625"/>
            <a:ext cx="515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EF26747-1468-F643-8451-6958E6FA4060}"/>
              </a:ext>
            </a:extLst>
          </p:cNvPr>
          <p:cNvSpPr>
            <a:spLocks noGrp="1"/>
          </p:cNvSpPr>
          <p:nvPr>
            <p:ph type="dt" sz="half" idx="10"/>
          </p:nvPr>
        </p:nvSpPr>
        <p:spPr/>
        <p:txBody>
          <a:bodyPr/>
          <a:lstStyle/>
          <a:p>
            <a:fld id="{1CD0E3A6-3297-FC44-BEE4-CA972895FFAF}" type="datetimeFigureOut">
              <a:rPr lang="en-US" smtClean="0"/>
              <a:t>11/15/2023</a:t>
            </a:fld>
            <a:endParaRPr lang="en-US"/>
          </a:p>
        </p:txBody>
      </p:sp>
      <p:sp>
        <p:nvSpPr>
          <p:cNvPr id="6" name="Footer Placeholder 5">
            <a:extLst>
              <a:ext uri="{FF2B5EF4-FFF2-40B4-BE49-F238E27FC236}">
                <a16:creationId xmlns:a16="http://schemas.microsoft.com/office/drawing/2014/main" id="{372806A7-8359-6441-BA23-A41259B23E0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DCFCEE-00ED-3648-BA25-B517E39303C0}"/>
              </a:ext>
            </a:extLst>
          </p:cNvPr>
          <p:cNvSpPr>
            <a:spLocks noGrp="1"/>
          </p:cNvSpPr>
          <p:nvPr>
            <p:ph type="sldNum" sz="quarter" idx="12"/>
          </p:nvPr>
        </p:nvSpPr>
        <p:spPr/>
        <p:txBody>
          <a:bodyPr/>
          <a:lstStyle/>
          <a:p>
            <a:fld id="{D1AFDBA0-56D3-0F4F-91E1-C520CEAE95FC}" type="slidenum">
              <a:rPr lang="en-US" smtClean="0"/>
              <a:t>‹#›</a:t>
            </a:fld>
            <a:endParaRPr lang="en-US"/>
          </a:p>
        </p:txBody>
      </p:sp>
    </p:spTree>
    <p:extLst>
      <p:ext uri="{BB962C8B-B14F-4D97-AF65-F5344CB8AC3E}">
        <p14:creationId xmlns:p14="http://schemas.microsoft.com/office/powerpoint/2010/main" val="10834026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D880A-D496-6F4F-B4CC-112AF3443E09}"/>
              </a:ext>
            </a:extLst>
          </p:cNvPr>
          <p:cNvSpPr>
            <a:spLocks noGrp="1"/>
          </p:cNvSpPr>
          <p:nvPr>
            <p:ph type="title"/>
          </p:nvPr>
        </p:nvSpPr>
        <p:spPr>
          <a:xfrm>
            <a:off x="838200" y="365126"/>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D2208844-781C-BF40-AC72-A4557B10FFE5}"/>
              </a:ext>
            </a:extLst>
          </p:cNvPr>
          <p:cNvSpPr>
            <a:spLocks noGrp="1"/>
          </p:cNvSpPr>
          <p:nvPr>
            <p:ph type="dt" sz="half" idx="10"/>
          </p:nvPr>
        </p:nvSpPr>
        <p:spPr/>
        <p:txBody>
          <a:bodyPr/>
          <a:lstStyle/>
          <a:p>
            <a:fld id="{66D16D1F-740C-4AAC-AACA-87CA1090586A}" type="datetimeFigureOut">
              <a:rPr lang="en-US" smtClean="0"/>
              <a:t>11/15/2023</a:t>
            </a:fld>
            <a:endParaRPr lang="en-US"/>
          </a:p>
        </p:txBody>
      </p:sp>
      <p:sp>
        <p:nvSpPr>
          <p:cNvPr id="4" name="Footer Placeholder 3">
            <a:extLst>
              <a:ext uri="{FF2B5EF4-FFF2-40B4-BE49-F238E27FC236}">
                <a16:creationId xmlns:a16="http://schemas.microsoft.com/office/drawing/2014/main" id="{7C6AA480-6429-9342-B47E-B4A827F9864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727EA93-722E-7C4E-9A40-71E2A5F91888}"/>
              </a:ext>
            </a:extLst>
          </p:cNvPr>
          <p:cNvSpPr>
            <a:spLocks noGrp="1"/>
          </p:cNvSpPr>
          <p:nvPr>
            <p:ph type="sldNum" sz="quarter" idx="12"/>
          </p:nvPr>
        </p:nvSpPr>
        <p:spPr/>
        <p:txBody>
          <a:bodyPr/>
          <a:lstStyle/>
          <a:p>
            <a:fld id="{AD404413-C77A-413B-A23B-3E957DD77F07}" type="slidenum">
              <a:rPr lang="en-US" smtClean="0"/>
              <a:t>‹#›</a:t>
            </a:fld>
            <a:endParaRPr lang="en-US"/>
          </a:p>
        </p:txBody>
      </p:sp>
    </p:spTree>
    <p:extLst>
      <p:ext uri="{BB962C8B-B14F-4D97-AF65-F5344CB8AC3E}">
        <p14:creationId xmlns:p14="http://schemas.microsoft.com/office/powerpoint/2010/main" val="312400761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9EE72-6B5C-D342-A6BF-3DE4F370C2E6}"/>
              </a:ext>
            </a:extLst>
          </p:cNvPr>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4669373-ECD2-464C-80AF-6D2B3D3A1138}"/>
              </a:ext>
            </a:extLst>
          </p:cNvPr>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0BD5EB1-CBB2-0241-B9AD-AC966F807565}"/>
              </a:ext>
            </a:extLst>
          </p:cNvPr>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2A4D434-8CFF-AB4A-8CB3-0D90DBD4C710}"/>
              </a:ext>
            </a:extLst>
          </p:cNvPr>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2CF0E49-871C-2648-AE59-0B0BF9B4D4A6}"/>
              </a:ext>
            </a:extLst>
          </p:cNvPr>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D837E60-E33E-004C-8443-C16DFE30A725}"/>
              </a:ext>
            </a:extLst>
          </p:cNvPr>
          <p:cNvSpPr>
            <a:spLocks noGrp="1"/>
          </p:cNvSpPr>
          <p:nvPr>
            <p:ph type="dt" sz="half" idx="10"/>
          </p:nvPr>
        </p:nvSpPr>
        <p:spPr/>
        <p:txBody>
          <a:bodyPr/>
          <a:lstStyle/>
          <a:p>
            <a:fld id="{1CD0E3A6-3297-FC44-BEE4-CA972895FFAF}" type="datetimeFigureOut">
              <a:rPr lang="en-US" smtClean="0"/>
              <a:t>11/15/2023</a:t>
            </a:fld>
            <a:endParaRPr lang="en-US"/>
          </a:p>
        </p:txBody>
      </p:sp>
      <p:sp>
        <p:nvSpPr>
          <p:cNvPr id="8" name="Footer Placeholder 7">
            <a:extLst>
              <a:ext uri="{FF2B5EF4-FFF2-40B4-BE49-F238E27FC236}">
                <a16:creationId xmlns:a16="http://schemas.microsoft.com/office/drawing/2014/main" id="{10D9665E-74D0-9D46-939E-AD495367E56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38B7387-5A81-7042-B43E-A3A82ACB4D84}"/>
              </a:ext>
            </a:extLst>
          </p:cNvPr>
          <p:cNvSpPr>
            <a:spLocks noGrp="1"/>
          </p:cNvSpPr>
          <p:nvPr>
            <p:ph type="sldNum" sz="quarter" idx="12"/>
          </p:nvPr>
        </p:nvSpPr>
        <p:spPr/>
        <p:txBody>
          <a:bodyPr/>
          <a:lstStyle/>
          <a:p>
            <a:fld id="{D1AFDBA0-56D3-0F4F-91E1-C520CEAE95FC}" type="slidenum">
              <a:rPr lang="en-US" smtClean="0"/>
              <a:t>‹#›</a:t>
            </a:fld>
            <a:endParaRPr lang="en-US"/>
          </a:p>
        </p:txBody>
      </p:sp>
    </p:spTree>
    <p:extLst>
      <p:ext uri="{BB962C8B-B14F-4D97-AF65-F5344CB8AC3E}">
        <p14:creationId xmlns:p14="http://schemas.microsoft.com/office/powerpoint/2010/main" val="156338222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3DD83-59AA-8D45-B48C-E4F7F8BCA50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E8E70A4-588D-1C48-A434-4108560CF7D8}"/>
              </a:ext>
            </a:extLst>
          </p:cNvPr>
          <p:cNvSpPr>
            <a:spLocks noGrp="1"/>
          </p:cNvSpPr>
          <p:nvPr>
            <p:ph type="dt" sz="half" idx="10"/>
          </p:nvPr>
        </p:nvSpPr>
        <p:spPr/>
        <p:txBody>
          <a:bodyPr/>
          <a:lstStyle/>
          <a:p>
            <a:fld id="{1CD0E3A6-3297-FC44-BEE4-CA972895FFAF}" type="datetimeFigureOut">
              <a:rPr lang="en-US" smtClean="0"/>
              <a:t>11/15/2023</a:t>
            </a:fld>
            <a:endParaRPr lang="en-US"/>
          </a:p>
        </p:txBody>
      </p:sp>
      <p:sp>
        <p:nvSpPr>
          <p:cNvPr id="4" name="Footer Placeholder 3">
            <a:extLst>
              <a:ext uri="{FF2B5EF4-FFF2-40B4-BE49-F238E27FC236}">
                <a16:creationId xmlns:a16="http://schemas.microsoft.com/office/drawing/2014/main" id="{8137F45F-B3CD-914C-861D-27F306A1EB2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7DC7CE6-3580-8245-9A90-679E528E6A35}"/>
              </a:ext>
            </a:extLst>
          </p:cNvPr>
          <p:cNvSpPr>
            <a:spLocks noGrp="1"/>
          </p:cNvSpPr>
          <p:nvPr>
            <p:ph type="sldNum" sz="quarter" idx="12"/>
          </p:nvPr>
        </p:nvSpPr>
        <p:spPr/>
        <p:txBody>
          <a:bodyPr/>
          <a:lstStyle/>
          <a:p>
            <a:fld id="{D1AFDBA0-56D3-0F4F-91E1-C520CEAE95FC}" type="slidenum">
              <a:rPr lang="en-US" smtClean="0"/>
              <a:t>‹#›</a:t>
            </a:fld>
            <a:endParaRPr lang="en-US"/>
          </a:p>
        </p:txBody>
      </p:sp>
    </p:spTree>
    <p:extLst>
      <p:ext uri="{BB962C8B-B14F-4D97-AF65-F5344CB8AC3E}">
        <p14:creationId xmlns:p14="http://schemas.microsoft.com/office/powerpoint/2010/main" val="246479547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191D1C6-A6FB-DF40-825C-D2A87AD8F700}"/>
              </a:ext>
            </a:extLst>
          </p:cNvPr>
          <p:cNvSpPr>
            <a:spLocks noGrp="1"/>
          </p:cNvSpPr>
          <p:nvPr>
            <p:ph type="dt" sz="half" idx="10"/>
          </p:nvPr>
        </p:nvSpPr>
        <p:spPr/>
        <p:txBody>
          <a:bodyPr/>
          <a:lstStyle/>
          <a:p>
            <a:fld id="{1CD0E3A6-3297-FC44-BEE4-CA972895FFAF}" type="datetimeFigureOut">
              <a:rPr lang="en-US" smtClean="0"/>
              <a:t>11/15/2023</a:t>
            </a:fld>
            <a:endParaRPr lang="en-US"/>
          </a:p>
        </p:txBody>
      </p:sp>
      <p:sp>
        <p:nvSpPr>
          <p:cNvPr id="3" name="Footer Placeholder 2">
            <a:extLst>
              <a:ext uri="{FF2B5EF4-FFF2-40B4-BE49-F238E27FC236}">
                <a16:creationId xmlns:a16="http://schemas.microsoft.com/office/drawing/2014/main" id="{865C14D3-3726-3B4F-8269-4313D030C9B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5E353F3-D070-2D4E-9C05-D40EF87CDD4B}"/>
              </a:ext>
            </a:extLst>
          </p:cNvPr>
          <p:cNvSpPr>
            <a:spLocks noGrp="1"/>
          </p:cNvSpPr>
          <p:nvPr>
            <p:ph type="sldNum" sz="quarter" idx="12"/>
          </p:nvPr>
        </p:nvSpPr>
        <p:spPr/>
        <p:txBody>
          <a:bodyPr/>
          <a:lstStyle/>
          <a:p>
            <a:fld id="{D1AFDBA0-56D3-0F4F-91E1-C520CEAE95FC}" type="slidenum">
              <a:rPr lang="en-US" smtClean="0"/>
              <a:t>‹#›</a:t>
            </a:fld>
            <a:endParaRPr lang="en-US"/>
          </a:p>
        </p:txBody>
      </p:sp>
    </p:spTree>
    <p:extLst>
      <p:ext uri="{BB962C8B-B14F-4D97-AF65-F5344CB8AC3E}">
        <p14:creationId xmlns:p14="http://schemas.microsoft.com/office/powerpoint/2010/main" val="401241793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0D864-E0F2-0743-B0E1-F1D58C6388B8}"/>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CE1108F-3565-A541-86FB-D46815A97ECE}"/>
              </a:ext>
            </a:extLst>
          </p:cNvPr>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9867800-9B36-A048-81DC-94C40A413051}"/>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001784C-A202-F04E-845A-24B8EF038198}"/>
              </a:ext>
            </a:extLst>
          </p:cNvPr>
          <p:cNvSpPr>
            <a:spLocks noGrp="1"/>
          </p:cNvSpPr>
          <p:nvPr>
            <p:ph type="dt" sz="half" idx="10"/>
          </p:nvPr>
        </p:nvSpPr>
        <p:spPr/>
        <p:txBody>
          <a:bodyPr/>
          <a:lstStyle/>
          <a:p>
            <a:fld id="{1CD0E3A6-3297-FC44-BEE4-CA972895FFAF}" type="datetimeFigureOut">
              <a:rPr lang="en-US" smtClean="0"/>
              <a:t>11/15/2023</a:t>
            </a:fld>
            <a:endParaRPr lang="en-US"/>
          </a:p>
        </p:txBody>
      </p:sp>
      <p:sp>
        <p:nvSpPr>
          <p:cNvPr id="6" name="Footer Placeholder 5">
            <a:extLst>
              <a:ext uri="{FF2B5EF4-FFF2-40B4-BE49-F238E27FC236}">
                <a16:creationId xmlns:a16="http://schemas.microsoft.com/office/drawing/2014/main" id="{C4BB6078-E262-B841-8A88-D5A8AA6BDF9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C38B296-F42D-AD4C-A2C8-C8AFB645FAD6}"/>
              </a:ext>
            </a:extLst>
          </p:cNvPr>
          <p:cNvSpPr>
            <a:spLocks noGrp="1"/>
          </p:cNvSpPr>
          <p:nvPr>
            <p:ph type="sldNum" sz="quarter" idx="12"/>
          </p:nvPr>
        </p:nvSpPr>
        <p:spPr/>
        <p:txBody>
          <a:bodyPr/>
          <a:lstStyle/>
          <a:p>
            <a:fld id="{D1AFDBA0-56D3-0F4F-91E1-C520CEAE95FC}" type="slidenum">
              <a:rPr lang="en-US" smtClean="0"/>
              <a:t>‹#›</a:t>
            </a:fld>
            <a:endParaRPr lang="en-US"/>
          </a:p>
        </p:txBody>
      </p:sp>
    </p:spTree>
    <p:extLst>
      <p:ext uri="{BB962C8B-B14F-4D97-AF65-F5344CB8AC3E}">
        <p14:creationId xmlns:p14="http://schemas.microsoft.com/office/powerpoint/2010/main" val="424529239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B486EC-A752-DF4D-9067-0280B810CD1A}"/>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B543E5E-9598-FF48-AEF7-E98CE6A4541A}"/>
              </a:ext>
            </a:extLst>
          </p:cNvPr>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4140F36A-7A87-B941-9527-BD387A759076}"/>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0C1EF33-F880-0A4E-B20E-F3A6E33B2ECA}"/>
              </a:ext>
            </a:extLst>
          </p:cNvPr>
          <p:cNvSpPr>
            <a:spLocks noGrp="1"/>
          </p:cNvSpPr>
          <p:nvPr>
            <p:ph type="dt" sz="half" idx="10"/>
          </p:nvPr>
        </p:nvSpPr>
        <p:spPr/>
        <p:txBody>
          <a:bodyPr/>
          <a:lstStyle/>
          <a:p>
            <a:fld id="{1CD0E3A6-3297-FC44-BEE4-CA972895FFAF}" type="datetimeFigureOut">
              <a:rPr lang="en-US" smtClean="0"/>
              <a:t>11/15/2023</a:t>
            </a:fld>
            <a:endParaRPr lang="en-US"/>
          </a:p>
        </p:txBody>
      </p:sp>
      <p:sp>
        <p:nvSpPr>
          <p:cNvPr id="6" name="Footer Placeholder 5">
            <a:extLst>
              <a:ext uri="{FF2B5EF4-FFF2-40B4-BE49-F238E27FC236}">
                <a16:creationId xmlns:a16="http://schemas.microsoft.com/office/drawing/2014/main" id="{A5820B13-CD72-4247-BD52-5161FE569D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7E807B2-DFAE-F946-92DF-D55370C4F85D}"/>
              </a:ext>
            </a:extLst>
          </p:cNvPr>
          <p:cNvSpPr>
            <a:spLocks noGrp="1"/>
          </p:cNvSpPr>
          <p:nvPr>
            <p:ph type="sldNum" sz="quarter" idx="12"/>
          </p:nvPr>
        </p:nvSpPr>
        <p:spPr/>
        <p:txBody>
          <a:bodyPr/>
          <a:lstStyle/>
          <a:p>
            <a:fld id="{D1AFDBA0-56D3-0F4F-91E1-C520CEAE95FC}" type="slidenum">
              <a:rPr lang="en-US" smtClean="0"/>
              <a:t>‹#›</a:t>
            </a:fld>
            <a:endParaRPr lang="en-US"/>
          </a:p>
        </p:txBody>
      </p:sp>
    </p:spTree>
    <p:extLst>
      <p:ext uri="{BB962C8B-B14F-4D97-AF65-F5344CB8AC3E}">
        <p14:creationId xmlns:p14="http://schemas.microsoft.com/office/powerpoint/2010/main" val="86699512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97B4E-0785-8C4C-BD61-ED810A10F2A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2C4CC6D-1AC8-5849-8D81-4D86C36FF0D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852809-6F66-304E-853D-359706202230}"/>
              </a:ext>
            </a:extLst>
          </p:cNvPr>
          <p:cNvSpPr>
            <a:spLocks noGrp="1"/>
          </p:cNvSpPr>
          <p:nvPr>
            <p:ph type="dt" sz="half" idx="10"/>
          </p:nvPr>
        </p:nvSpPr>
        <p:spPr/>
        <p:txBody>
          <a:bodyPr/>
          <a:lstStyle/>
          <a:p>
            <a:fld id="{1CD0E3A6-3297-FC44-BEE4-CA972895FFAF}" type="datetimeFigureOut">
              <a:rPr lang="en-US" smtClean="0"/>
              <a:t>11/15/2023</a:t>
            </a:fld>
            <a:endParaRPr lang="en-US"/>
          </a:p>
        </p:txBody>
      </p:sp>
      <p:sp>
        <p:nvSpPr>
          <p:cNvPr id="5" name="Footer Placeholder 4">
            <a:extLst>
              <a:ext uri="{FF2B5EF4-FFF2-40B4-BE49-F238E27FC236}">
                <a16:creationId xmlns:a16="http://schemas.microsoft.com/office/drawing/2014/main" id="{83843D00-4EC0-8845-B3BA-1217C46D6F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C8B559-615F-8441-945E-3121EE8C8FE4}"/>
              </a:ext>
            </a:extLst>
          </p:cNvPr>
          <p:cNvSpPr>
            <a:spLocks noGrp="1"/>
          </p:cNvSpPr>
          <p:nvPr>
            <p:ph type="sldNum" sz="quarter" idx="12"/>
          </p:nvPr>
        </p:nvSpPr>
        <p:spPr/>
        <p:txBody>
          <a:bodyPr/>
          <a:lstStyle/>
          <a:p>
            <a:fld id="{D1AFDBA0-56D3-0F4F-91E1-C520CEAE95FC}" type="slidenum">
              <a:rPr lang="en-US" smtClean="0"/>
              <a:t>‹#›</a:t>
            </a:fld>
            <a:endParaRPr lang="en-US"/>
          </a:p>
        </p:txBody>
      </p:sp>
    </p:spTree>
    <p:extLst>
      <p:ext uri="{BB962C8B-B14F-4D97-AF65-F5344CB8AC3E}">
        <p14:creationId xmlns:p14="http://schemas.microsoft.com/office/powerpoint/2010/main" val="398560614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8CC3546-C54A-3448-AC8C-32B268677893}"/>
              </a:ext>
            </a:extLst>
          </p:cNvPr>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7B15013-AE4F-A44F-B535-4EA9B46955E2}"/>
              </a:ext>
            </a:extLst>
          </p:cNvPr>
          <p:cNvSpPr>
            <a:spLocks noGrp="1"/>
          </p:cNvSpPr>
          <p:nvPr>
            <p:ph type="body" orient="vert" idx="1"/>
          </p:nvPr>
        </p:nvSpPr>
        <p:spPr>
          <a:xfrm>
            <a:off x="838201" y="365125"/>
            <a:ext cx="76835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620144-AF8C-9B4F-800A-6318E5A036AE}"/>
              </a:ext>
            </a:extLst>
          </p:cNvPr>
          <p:cNvSpPr>
            <a:spLocks noGrp="1"/>
          </p:cNvSpPr>
          <p:nvPr>
            <p:ph type="dt" sz="half" idx="10"/>
          </p:nvPr>
        </p:nvSpPr>
        <p:spPr/>
        <p:txBody>
          <a:bodyPr/>
          <a:lstStyle/>
          <a:p>
            <a:fld id="{1CD0E3A6-3297-FC44-BEE4-CA972895FFAF}" type="datetimeFigureOut">
              <a:rPr lang="en-US" smtClean="0"/>
              <a:t>11/15/2023</a:t>
            </a:fld>
            <a:endParaRPr lang="en-US"/>
          </a:p>
        </p:txBody>
      </p:sp>
      <p:sp>
        <p:nvSpPr>
          <p:cNvPr id="5" name="Footer Placeholder 4">
            <a:extLst>
              <a:ext uri="{FF2B5EF4-FFF2-40B4-BE49-F238E27FC236}">
                <a16:creationId xmlns:a16="http://schemas.microsoft.com/office/drawing/2014/main" id="{88496DDB-446D-DA4B-8B49-97F35805D0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C211F8-54F3-8E40-93B8-6BAA82B558B7}"/>
              </a:ext>
            </a:extLst>
          </p:cNvPr>
          <p:cNvSpPr>
            <a:spLocks noGrp="1"/>
          </p:cNvSpPr>
          <p:nvPr>
            <p:ph type="sldNum" sz="quarter" idx="12"/>
          </p:nvPr>
        </p:nvSpPr>
        <p:spPr/>
        <p:txBody>
          <a:bodyPr/>
          <a:lstStyle/>
          <a:p>
            <a:fld id="{D1AFDBA0-56D3-0F4F-91E1-C520CEAE95FC}" type="slidenum">
              <a:rPr lang="en-US" smtClean="0"/>
              <a:t>‹#›</a:t>
            </a:fld>
            <a:endParaRPr lang="en-US"/>
          </a:p>
        </p:txBody>
      </p:sp>
    </p:spTree>
    <p:extLst>
      <p:ext uri="{BB962C8B-B14F-4D97-AF65-F5344CB8AC3E}">
        <p14:creationId xmlns:p14="http://schemas.microsoft.com/office/powerpoint/2010/main" val="150060559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573B8-E989-F74D-BF9F-3012E1BE9BF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CA58316-CBCC-E54D-A9B7-D2993F786C7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8F0AA34-18BD-EC44-87BC-A2D60BF0073E}"/>
              </a:ext>
            </a:extLst>
          </p:cNvPr>
          <p:cNvSpPr>
            <a:spLocks noGrp="1"/>
          </p:cNvSpPr>
          <p:nvPr>
            <p:ph type="dt" sz="half" idx="10"/>
          </p:nvPr>
        </p:nvSpPr>
        <p:spPr/>
        <p:txBody>
          <a:bodyPr/>
          <a:lstStyle/>
          <a:p>
            <a:fld id="{35D6D311-9106-2E49-95F4-5ED6DBA0ADC5}" type="datetimeFigureOut">
              <a:rPr lang="en-US" smtClean="0"/>
              <a:t>11/15/2023</a:t>
            </a:fld>
            <a:endParaRPr lang="en-US"/>
          </a:p>
        </p:txBody>
      </p:sp>
      <p:sp>
        <p:nvSpPr>
          <p:cNvPr id="5" name="Footer Placeholder 4">
            <a:extLst>
              <a:ext uri="{FF2B5EF4-FFF2-40B4-BE49-F238E27FC236}">
                <a16:creationId xmlns:a16="http://schemas.microsoft.com/office/drawing/2014/main" id="{E6481D1C-1061-9740-9889-5587B191C8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668BA8-C932-454A-ACE6-BBEC91436BB8}"/>
              </a:ext>
            </a:extLst>
          </p:cNvPr>
          <p:cNvSpPr>
            <a:spLocks noGrp="1"/>
          </p:cNvSpPr>
          <p:nvPr>
            <p:ph type="sldNum" sz="quarter" idx="12"/>
          </p:nvPr>
        </p:nvSpPr>
        <p:spPr/>
        <p:txBody>
          <a:bodyPr/>
          <a:lstStyle/>
          <a:p>
            <a:fld id="{1F3AE3C6-3324-FF47-970C-3828AE92E3B6}" type="slidenum">
              <a:rPr lang="en-US" smtClean="0"/>
              <a:t>‹#›</a:t>
            </a:fld>
            <a:endParaRPr lang="en-US"/>
          </a:p>
        </p:txBody>
      </p:sp>
    </p:spTree>
    <p:extLst>
      <p:ext uri="{BB962C8B-B14F-4D97-AF65-F5344CB8AC3E}">
        <p14:creationId xmlns:p14="http://schemas.microsoft.com/office/powerpoint/2010/main" val="106207882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D457A-9FA0-C24A-82DD-E2C5345A2EA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8692B26-2932-2E4B-81B9-3CCCE1C1BF3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6E5615-1BCD-EE4E-A5FC-A517C9BFEA06}"/>
              </a:ext>
            </a:extLst>
          </p:cNvPr>
          <p:cNvSpPr>
            <a:spLocks noGrp="1"/>
          </p:cNvSpPr>
          <p:nvPr>
            <p:ph type="dt" sz="half" idx="10"/>
          </p:nvPr>
        </p:nvSpPr>
        <p:spPr/>
        <p:txBody>
          <a:bodyPr/>
          <a:lstStyle/>
          <a:p>
            <a:fld id="{35D6D311-9106-2E49-95F4-5ED6DBA0ADC5}" type="datetimeFigureOut">
              <a:rPr lang="en-US" smtClean="0"/>
              <a:t>11/15/2023</a:t>
            </a:fld>
            <a:endParaRPr lang="en-US"/>
          </a:p>
        </p:txBody>
      </p:sp>
      <p:sp>
        <p:nvSpPr>
          <p:cNvPr id="5" name="Footer Placeholder 4">
            <a:extLst>
              <a:ext uri="{FF2B5EF4-FFF2-40B4-BE49-F238E27FC236}">
                <a16:creationId xmlns:a16="http://schemas.microsoft.com/office/drawing/2014/main" id="{8A469C81-EB9B-D34A-9471-F1FF4382AF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065FFE-5200-E446-B1A1-65D051C071FB}"/>
              </a:ext>
            </a:extLst>
          </p:cNvPr>
          <p:cNvSpPr>
            <a:spLocks noGrp="1"/>
          </p:cNvSpPr>
          <p:nvPr>
            <p:ph type="sldNum" sz="quarter" idx="12"/>
          </p:nvPr>
        </p:nvSpPr>
        <p:spPr/>
        <p:txBody>
          <a:bodyPr/>
          <a:lstStyle/>
          <a:p>
            <a:fld id="{1F3AE3C6-3324-FF47-970C-3828AE92E3B6}" type="slidenum">
              <a:rPr lang="en-US" smtClean="0"/>
              <a:t>‹#›</a:t>
            </a:fld>
            <a:endParaRPr lang="en-US"/>
          </a:p>
        </p:txBody>
      </p:sp>
    </p:spTree>
    <p:extLst>
      <p:ext uri="{BB962C8B-B14F-4D97-AF65-F5344CB8AC3E}">
        <p14:creationId xmlns:p14="http://schemas.microsoft.com/office/powerpoint/2010/main" val="315850362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18E2B-0EAB-694B-8A7E-200595834007}"/>
              </a:ext>
            </a:extLst>
          </p:cNvPr>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F9E38B3-AF26-3B46-B3C9-BB818ECE4541}"/>
              </a:ext>
            </a:extLst>
          </p:cNvPr>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9849091-A7FE-1C40-ABDC-48CCB2B63CC0}"/>
              </a:ext>
            </a:extLst>
          </p:cNvPr>
          <p:cNvSpPr>
            <a:spLocks noGrp="1"/>
          </p:cNvSpPr>
          <p:nvPr>
            <p:ph type="dt" sz="half" idx="10"/>
          </p:nvPr>
        </p:nvSpPr>
        <p:spPr/>
        <p:txBody>
          <a:bodyPr/>
          <a:lstStyle/>
          <a:p>
            <a:fld id="{35D6D311-9106-2E49-95F4-5ED6DBA0ADC5}" type="datetimeFigureOut">
              <a:rPr lang="en-US" smtClean="0"/>
              <a:t>11/15/2023</a:t>
            </a:fld>
            <a:endParaRPr lang="en-US"/>
          </a:p>
        </p:txBody>
      </p:sp>
      <p:sp>
        <p:nvSpPr>
          <p:cNvPr id="5" name="Footer Placeholder 4">
            <a:extLst>
              <a:ext uri="{FF2B5EF4-FFF2-40B4-BE49-F238E27FC236}">
                <a16:creationId xmlns:a16="http://schemas.microsoft.com/office/drawing/2014/main" id="{5C22D2B6-1D86-6B41-95AA-FBC98118F9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F85F7B-FABF-F144-9BFE-C689A517E529}"/>
              </a:ext>
            </a:extLst>
          </p:cNvPr>
          <p:cNvSpPr>
            <a:spLocks noGrp="1"/>
          </p:cNvSpPr>
          <p:nvPr>
            <p:ph type="sldNum" sz="quarter" idx="12"/>
          </p:nvPr>
        </p:nvSpPr>
        <p:spPr/>
        <p:txBody>
          <a:bodyPr/>
          <a:lstStyle/>
          <a:p>
            <a:fld id="{1F3AE3C6-3324-FF47-970C-3828AE92E3B6}" type="slidenum">
              <a:rPr lang="en-US" smtClean="0"/>
              <a:t>‹#›</a:t>
            </a:fld>
            <a:endParaRPr lang="en-US"/>
          </a:p>
        </p:txBody>
      </p:sp>
    </p:spTree>
    <p:extLst>
      <p:ext uri="{BB962C8B-B14F-4D97-AF65-F5344CB8AC3E}">
        <p14:creationId xmlns:p14="http://schemas.microsoft.com/office/powerpoint/2010/main" val="36357970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DC28430-FA8D-E14C-B3B5-C59A63B047F2}"/>
              </a:ext>
            </a:extLst>
          </p:cNvPr>
          <p:cNvSpPr>
            <a:spLocks noGrp="1"/>
          </p:cNvSpPr>
          <p:nvPr>
            <p:ph type="dt" sz="half" idx="10"/>
          </p:nvPr>
        </p:nvSpPr>
        <p:spPr/>
        <p:txBody>
          <a:bodyPr/>
          <a:lstStyle/>
          <a:p>
            <a:fld id="{66D16D1F-740C-4AAC-AACA-87CA1090586A}" type="datetimeFigureOut">
              <a:rPr lang="en-US" smtClean="0"/>
              <a:t>11/15/2023</a:t>
            </a:fld>
            <a:endParaRPr lang="en-US"/>
          </a:p>
        </p:txBody>
      </p:sp>
      <p:sp>
        <p:nvSpPr>
          <p:cNvPr id="3" name="Footer Placeholder 2">
            <a:extLst>
              <a:ext uri="{FF2B5EF4-FFF2-40B4-BE49-F238E27FC236}">
                <a16:creationId xmlns:a16="http://schemas.microsoft.com/office/drawing/2014/main" id="{E8058E4F-9D1C-8247-9C15-16BDBA5833A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9F7D45E-9671-9F4E-B4FD-D56BE5CF617E}"/>
              </a:ext>
            </a:extLst>
          </p:cNvPr>
          <p:cNvSpPr>
            <a:spLocks noGrp="1"/>
          </p:cNvSpPr>
          <p:nvPr>
            <p:ph type="sldNum" sz="quarter" idx="12"/>
          </p:nvPr>
        </p:nvSpPr>
        <p:spPr/>
        <p:txBody>
          <a:bodyPr/>
          <a:lstStyle/>
          <a:p>
            <a:fld id="{AD404413-C77A-413B-A23B-3E957DD77F07}" type="slidenum">
              <a:rPr lang="en-US" smtClean="0"/>
              <a:t>‹#›</a:t>
            </a:fld>
            <a:endParaRPr lang="en-US"/>
          </a:p>
        </p:txBody>
      </p:sp>
    </p:spTree>
    <p:extLst>
      <p:ext uri="{BB962C8B-B14F-4D97-AF65-F5344CB8AC3E}">
        <p14:creationId xmlns:p14="http://schemas.microsoft.com/office/powerpoint/2010/main" val="412871086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2B4AE-FDC6-9E49-9E40-640ABA3FF6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82EBA79-82BE-464C-B36C-1935A1B3E568}"/>
              </a:ext>
            </a:extLst>
          </p:cNvPr>
          <p:cNvSpPr>
            <a:spLocks noGrp="1"/>
          </p:cNvSpPr>
          <p:nvPr>
            <p:ph sz="half" idx="1"/>
          </p:nvPr>
        </p:nvSpPr>
        <p:spPr>
          <a:xfrm>
            <a:off x="838200" y="1825625"/>
            <a:ext cx="515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2046028-63FD-3A41-A06A-926B74417052}"/>
              </a:ext>
            </a:extLst>
          </p:cNvPr>
          <p:cNvSpPr>
            <a:spLocks noGrp="1"/>
          </p:cNvSpPr>
          <p:nvPr>
            <p:ph sz="half" idx="2"/>
          </p:nvPr>
        </p:nvSpPr>
        <p:spPr>
          <a:xfrm>
            <a:off x="6197600" y="1825625"/>
            <a:ext cx="515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EAB95E9-B152-BA48-A8E0-D03DAD7FA759}"/>
              </a:ext>
            </a:extLst>
          </p:cNvPr>
          <p:cNvSpPr>
            <a:spLocks noGrp="1"/>
          </p:cNvSpPr>
          <p:nvPr>
            <p:ph type="dt" sz="half" idx="10"/>
          </p:nvPr>
        </p:nvSpPr>
        <p:spPr/>
        <p:txBody>
          <a:bodyPr/>
          <a:lstStyle/>
          <a:p>
            <a:fld id="{35D6D311-9106-2E49-95F4-5ED6DBA0ADC5}" type="datetimeFigureOut">
              <a:rPr lang="en-US" smtClean="0"/>
              <a:t>11/15/2023</a:t>
            </a:fld>
            <a:endParaRPr lang="en-US"/>
          </a:p>
        </p:txBody>
      </p:sp>
      <p:sp>
        <p:nvSpPr>
          <p:cNvPr id="6" name="Footer Placeholder 5">
            <a:extLst>
              <a:ext uri="{FF2B5EF4-FFF2-40B4-BE49-F238E27FC236}">
                <a16:creationId xmlns:a16="http://schemas.microsoft.com/office/drawing/2014/main" id="{FA998937-82C0-2045-B416-B3A75AF596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F6F1933-A8EE-1B4E-B100-A063D6E1230E}"/>
              </a:ext>
            </a:extLst>
          </p:cNvPr>
          <p:cNvSpPr>
            <a:spLocks noGrp="1"/>
          </p:cNvSpPr>
          <p:nvPr>
            <p:ph type="sldNum" sz="quarter" idx="12"/>
          </p:nvPr>
        </p:nvSpPr>
        <p:spPr/>
        <p:txBody>
          <a:bodyPr/>
          <a:lstStyle/>
          <a:p>
            <a:fld id="{1F3AE3C6-3324-FF47-970C-3828AE92E3B6}" type="slidenum">
              <a:rPr lang="en-US" smtClean="0"/>
              <a:t>‹#›</a:t>
            </a:fld>
            <a:endParaRPr lang="en-US"/>
          </a:p>
        </p:txBody>
      </p:sp>
    </p:spTree>
    <p:extLst>
      <p:ext uri="{BB962C8B-B14F-4D97-AF65-F5344CB8AC3E}">
        <p14:creationId xmlns:p14="http://schemas.microsoft.com/office/powerpoint/2010/main" val="90850173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29BF8-05D5-FC46-908C-145F615F7180}"/>
              </a:ext>
            </a:extLst>
          </p:cNvPr>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F54049B-C217-1D44-8F3C-16FC5EA570DB}"/>
              </a:ext>
            </a:extLst>
          </p:cNvPr>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AF2A3C5-02EF-E145-9FA6-C01E367F7ECE}"/>
              </a:ext>
            </a:extLst>
          </p:cNvPr>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F11A123-628C-E941-A8FD-B166BAFA51FB}"/>
              </a:ext>
            </a:extLst>
          </p:cNvPr>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D0A691F-E9B1-4245-88F9-5A04BB618508}"/>
              </a:ext>
            </a:extLst>
          </p:cNvPr>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E097FF4-730B-A346-AC67-AFA3A2975562}"/>
              </a:ext>
            </a:extLst>
          </p:cNvPr>
          <p:cNvSpPr>
            <a:spLocks noGrp="1"/>
          </p:cNvSpPr>
          <p:nvPr>
            <p:ph type="dt" sz="half" idx="10"/>
          </p:nvPr>
        </p:nvSpPr>
        <p:spPr/>
        <p:txBody>
          <a:bodyPr/>
          <a:lstStyle/>
          <a:p>
            <a:fld id="{35D6D311-9106-2E49-95F4-5ED6DBA0ADC5}" type="datetimeFigureOut">
              <a:rPr lang="en-US" smtClean="0"/>
              <a:t>11/15/2023</a:t>
            </a:fld>
            <a:endParaRPr lang="en-US"/>
          </a:p>
        </p:txBody>
      </p:sp>
      <p:sp>
        <p:nvSpPr>
          <p:cNvPr id="8" name="Footer Placeholder 7">
            <a:extLst>
              <a:ext uri="{FF2B5EF4-FFF2-40B4-BE49-F238E27FC236}">
                <a16:creationId xmlns:a16="http://schemas.microsoft.com/office/drawing/2014/main" id="{45B44BA7-3811-C142-AA8E-B70AC7076C4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305A344-0F1C-3E43-A5AE-F485973E19E4}"/>
              </a:ext>
            </a:extLst>
          </p:cNvPr>
          <p:cNvSpPr>
            <a:spLocks noGrp="1"/>
          </p:cNvSpPr>
          <p:nvPr>
            <p:ph type="sldNum" sz="quarter" idx="12"/>
          </p:nvPr>
        </p:nvSpPr>
        <p:spPr/>
        <p:txBody>
          <a:bodyPr/>
          <a:lstStyle/>
          <a:p>
            <a:fld id="{1F3AE3C6-3324-FF47-970C-3828AE92E3B6}" type="slidenum">
              <a:rPr lang="en-US" smtClean="0"/>
              <a:t>‹#›</a:t>
            </a:fld>
            <a:endParaRPr lang="en-US"/>
          </a:p>
        </p:txBody>
      </p:sp>
    </p:spTree>
    <p:extLst>
      <p:ext uri="{BB962C8B-B14F-4D97-AF65-F5344CB8AC3E}">
        <p14:creationId xmlns:p14="http://schemas.microsoft.com/office/powerpoint/2010/main" val="299349576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DB2D2-FA69-4D47-9F68-D597D141FC5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2CA0F6D-9C54-4647-8D2A-EECFD28EA58B}"/>
              </a:ext>
            </a:extLst>
          </p:cNvPr>
          <p:cNvSpPr>
            <a:spLocks noGrp="1"/>
          </p:cNvSpPr>
          <p:nvPr>
            <p:ph type="dt" sz="half" idx="10"/>
          </p:nvPr>
        </p:nvSpPr>
        <p:spPr/>
        <p:txBody>
          <a:bodyPr/>
          <a:lstStyle/>
          <a:p>
            <a:fld id="{35D6D311-9106-2E49-95F4-5ED6DBA0ADC5}" type="datetimeFigureOut">
              <a:rPr lang="en-US" smtClean="0"/>
              <a:t>11/15/2023</a:t>
            </a:fld>
            <a:endParaRPr lang="en-US"/>
          </a:p>
        </p:txBody>
      </p:sp>
      <p:sp>
        <p:nvSpPr>
          <p:cNvPr id="4" name="Footer Placeholder 3">
            <a:extLst>
              <a:ext uri="{FF2B5EF4-FFF2-40B4-BE49-F238E27FC236}">
                <a16:creationId xmlns:a16="http://schemas.microsoft.com/office/drawing/2014/main" id="{7F72B946-BF67-A549-BAA2-B6425E119BB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F1D6735-50F7-FD49-81C8-4E7B0DA72D86}"/>
              </a:ext>
            </a:extLst>
          </p:cNvPr>
          <p:cNvSpPr>
            <a:spLocks noGrp="1"/>
          </p:cNvSpPr>
          <p:nvPr>
            <p:ph type="sldNum" sz="quarter" idx="12"/>
          </p:nvPr>
        </p:nvSpPr>
        <p:spPr/>
        <p:txBody>
          <a:bodyPr/>
          <a:lstStyle/>
          <a:p>
            <a:fld id="{1F3AE3C6-3324-FF47-970C-3828AE92E3B6}" type="slidenum">
              <a:rPr lang="en-US" smtClean="0"/>
              <a:t>‹#›</a:t>
            </a:fld>
            <a:endParaRPr lang="en-US"/>
          </a:p>
        </p:txBody>
      </p:sp>
    </p:spTree>
    <p:extLst>
      <p:ext uri="{BB962C8B-B14F-4D97-AF65-F5344CB8AC3E}">
        <p14:creationId xmlns:p14="http://schemas.microsoft.com/office/powerpoint/2010/main" val="117944907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9B88CD0-E418-CF4F-8A07-4AE567AB6B45}"/>
              </a:ext>
            </a:extLst>
          </p:cNvPr>
          <p:cNvSpPr>
            <a:spLocks noGrp="1"/>
          </p:cNvSpPr>
          <p:nvPr>
            <p:ph type="dt" sz="half" idx="10"/>
          </p:nvPr>
        </p:nvSpPr>
        <p:spPr/>
        <p:txBody>
          <a:bodyPr/>
          <a:lstStyle/>
          <a:p>
            <a:fld id="{35D6D311-9106-2E49-95F4-5ED6DBA0ADC5}" type="datetimeFigureOut">
              <a:rPr lang="en-US" smtClean="0"/>
              <a:t>11/15/2023</a:t>
            </a:fld>
            <a:endParaRPr lang="en-US"/>
          </a:p>
        </p:txBody>
      </p:sp>
      <p:sp>
        <p:nvSpPr>
          <p:cNvPr id="3" name="Footer Placeholder 2">
            <a:extLst>
              <a:ext uri="{FF2B5EF4-FFF2-40B4-BE49-F238E27FC236}">
                <a16:creationId xmlns:a16="http://schemas.microsoft.com/office/drawing/2014/main" id="{A6568612-64B3-D942-9011-0E9C5DEBADE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2F93DD6-0898-3D47-9AFE-8A9B1730E13B}"/>
              </a:ext>
            </a:extLst>
          </p:cNvPr>
          <p:cNvSpPr>
            <a:spLocks noGrp="1"/>
          </p:cNvSpPr>
          <p:nvPr>
            <p:ph type="sldNum" sz="quarter" idx="12"/>
          </p:nvPr>
        </p:nvSpPr>
        <p:spPr/>
        <p:txBody>
          <a:bodyPr/>
          <a:lstStyle/>
          <a:p>
            <a:fld id="{1F3AE3C6-3324-FF47-970C-3828AE92E3B6}" type="slidenum">
              <a:rPr lang="en-US" smtClean="0"/>
              <a:t>‹#›</a:t>
            </a:fld>
            <a:endParaRPr lang="en-US"/>
          </a:p>
        </p:txBody>
      </p:sp>
    </p:spTree>
    <p:extLst>
      <p:ext uri="{BB962C8B-B14F-4D97-AF65-F5344CB8AC3E}">
        <p14:creationId xmlns:p14="http://schemas.microsoft.com/office/powerpoint/2010/main" val="392306293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A1D0D-F070-D74E-8375-D92F674DEC1B}"/>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A4979AC-C2B0-7C4B-B0B7-66E881ABF955}"/>
              </a:ext>
            </a:extLst>
          </p:cNvPr>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BA813FA-5980-E949-889C-712C4B71854D}"/>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81DE3C3-CEF5-B84C-895B-A7C1A269AA97}"/>
              </a:ext>
            </a:extLst>
          </p:cNvPr>
          <p:cNvSpPr>
            <a:spLocks noGrp="1"/>
          </p:cNvSpPr>
          <p:nvPr>
            <p:ph type="dt" sz="half" idx="10"/>
          </p:nvPr>
        </p:nvSpPr>
        <p:spPr/>
        <p:txBody>
          <a:bodyPr/>
          <a:lstStyle/>
          <a:p>
            <a:fld id="{35D6D311-9106-2E49-95F4-5ED6DBA0ADC5}" type="datetimeFigureOut">
              <a:rPr lang="en-US" smtClean="0"/>
              <a:t>11/15/2023</a:t>
            </a:fld>
            <a:endParaRPr lang="en-US"/>
          </a:p>
        </p:txBody>
      </p:sp>
      <p:sp>
        <p:nvSpPr>
          <p:cNvPr id="6" name="Footer Placeholder 5">
            <a:extLst>
              <a:ext uri="{FF2B5EF4-FFF2-40B4-BE49-F238E27FC236}">
                <a16:creationId xmlns:a16="http://schemas.microsoft.com/office/drawing/2014/main" id="{8C959415-0307-AE4A-B8B5-55BC576A22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4B36BB-04C7-8945-B0D0-51E86B694450}"/>
              </a:ext>
            </a:extLst>
          </p:cNvPr>
          <p:cNvSpPr>
            <a:spLocks noGrp="1"/>
          </p:cNvSpPr>
          <p:nvPr>
            <p:ph type="sldNum" sz="quarter" idx="12"/>
          </p:nvPr>
        </p:nvSpPr>
        <p:spPr/>
        <p:txBody>
          <a:bodyPr/>
          <a:lstStyle/>
          <a:p>
            <a:fld id="{1F3AE3C6-3324-FF47-970C-3828AE92E3B6}" type="slidenum">
              <a:rPr lang="en-US" smtClean="0"/>
              <a:t>‹#›</a:t>
            </a:fld>
            <a:endParaRPr lang="en-US"/>
          </a:p>
        </p:txBody>
      </p:sp>
    </p:spTree>
    <p:extLst>
      <p:ext uri="{BB962C8B-B14F-4D97-AF65-F5344CB8AC3E}">
        <p14:creationId xmlns:p14="http://schemas.microsoft.com/office/powerpoint/2010/main" val="336112083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520519-CA7D-8241-A575-4967C6771ABA}"/>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C64B573-0844-7C40-AAB2-82E4DAF10DD4}"/>
              </a:ext>
            </a:extLst>
          </p:cNvPr>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2F81213B-26EF-9440-A336-167A5DE9D0EF}"/>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C89144A-A1DE-B04E-B1A3-08C250C0C7A3}"/>
              </a:ext>
            </a:extLst>
          </p:cNvPr>
          <p:cNvSpPr>
            <a:spLocks noGrp="1"/>
          </p:cNvSpPr>
          <p:nvPr>
            <p:ph type="dt" sz="half" idx="10"/>
          </p:nvPr>
        </p:nvSpPr>
        <p:spPr/>
        <p:txBody>
          <a:bodyPr/>
          <a:lstStyle/>
          <a:p>
            <a:fld id="{35D6D311-9106-2E49-95F4-5ED6DBA0ADC5}" type="datetimeFigureOut">
              <a:rPr lang="en-US" smtClean="0"/>
              <a:t>11/15/2023</a:t>
            </a:fld>
            <a:endParaRPr lang="en-US"/>
          </a:p>
        </p:txBody>
      </p:sp>
      <p:sp>
        <p:nvSpPr>
          <p:cNvPr id="6" name="Footer Placeholder 5">
            <a:extLst>
              <a:ext uri="{FF2B5EF4-FFF2-40B4-BE49-F238E27FC236}">
                <a16:creationId xmlns:a16="http://schemas.microsoft.com/office/drawing/2014/main" id="{6C40169B-B68A-AF4B-A7F1-3EF2620FE4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2C54C5C-BBD5-704E-8C4A-4330AC142BBE}"/>
              </a:ext>
            </a:extLst>
          </p:cNvPr>
          <p:cNvSpPr>
            <a:spLocks noGrp="1"/>
          </p:cNvSpPr>
          <p:nvPr>
            <p:ph type="sldNum" sz="quarter" idx="12"/>
          </p:nvPr>
        </p:nvSpPr>
        <p:spPr/>
        <p:txBody>
          <a:bodyPr/>
          <a:lstStyle/>
          <a:p>
            <a:fld id="{1F3AE3C6-3324-FF47-970C-3828AE92E3B6}" type="slidenum">
              <a:rPr lang="en-US" smtClean="0"/>
              <a:t>‹#›</a:t>
            </a:fld>
            <a:endParaRPr lang="en-US"/>
          </a:p>
        </p:txBody>
      </p:sp>
    </p:spTree>
    <p:extLst>
      <p:ext uri="{BB962C8B-B14F-4D97-AF65-F5344CB8AC3E}">
        <p14:creationId xmlns:p14="http://schemas.microsoft.com/office/powerpoint/2010/main" val="290181764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35993-298B-FE4A-BF26-01CAA061390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F8FDFBC-44FA-284E-922F-EDCCA23AC8D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9E9FEF-BC97-6E49-9FCE-426C039CFEE6}"/>
              </a:ext>
            </a:extLst>
          </p:cNvPr>
          <p:cNvSpPr>
            <a:spLocks noGrp="1"/>
          </p:cNvSpPr>
          <p:nvPr>
            <p:ph type="dt" sz="half" idx="10"/>
          </p:nvPr>
        </p:nvSpPr>
        <p:spPr/>
        <p:txBody>
          <a:bodyPr/>
          <a:lstStyle/>
          <a:p>
            <a:fld id="{35D6D311-9106-2E49-95F4-5ED6DBA0ADC5}" type="datetimeFigureOut">
              <a:rPr lang="en-US" smtClean="0"/>
              <a:t>11/15/2023</a:t>
            </a:fld>
            <a:endParaRPr lang="en-US"/>
          </a:p>
        </p:txBody>
      </p:sp>
      <p:sp>
        <p:nvSpPr>
          <p:cNvPr id="5" name="Footer Placeholder 4">
            <a:extLst>
              <a:ext uri="{FF2B5EF4-FFF2-40B4-BE49-F238E27FC236}">
                <a16:creationId xmlns:a16="http://schemas.microsoft.com/office/drawing/2014/main" id="{F4A7BE1C-7731-7E45-A98A-1C114AC307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C4940A-9B99-4342-8539-E71F6061E9D3}"/>
              </a:ext>
            </a:extLst>
          </p:cNvPr>
          <p:cNvSpPr>
            <a:spLocks noGrp="1"/>
          </p:cNvSpPr>
          <p:nvPr>
            <p:ph type="sldNum" sz="quarter" idx="12"/>
          </p:nvPr>
        </p:nvSpPr>
        <p:spPr/>
        <p:txBody>
          <a:bodyPr/>
          <a:lstStyle/>
          <a:p>
            <a:fld id="{1F3AE3C6-3324-FF47-970C-3828AE92E3B6}" type="slidenum">
              <a:rPr lang="en-US" smtClean="0"/>
              <a:t>‹#›</a:t>
            </a:fld>
            <a:endParaRPr lang="en-US"/>
          </a:p>
        </p:txBody>
      </p:sp>
    </p:spTree>
    <p:extLst>
      <p:ext uri="{BB962C8B-B14F-4D97-AF65-F5344CB8AC3E}">
        <p14:creationId xmlns:p14="http://schemas.microsoft.com/office/powerpoint/2010/main" val="351415718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490907D-F119-2940-AFCC-3BFBBB80CF80}"/>
              </a:ext>
            </a:extLst>
          </p:cNvPr>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027CDE5-8811-194B-9962-7981216108BC}"/>
              </a:ext>
            </a:extLst>
          </p:cNvPr>
          <p:cNvSpPr>
            <a:spLocks noGrp="1"/>
          </p:cNvSpPr>
          <p:nvPr>
            <p:ph type="body" orient="vert" idx="1"/>
          </p:nvPr>
        </p:nvSpPr>
        <p:spPr>
          <a:xfrm>
            <a:off x="838201" y="365125"/>
            <a:ext cx="76835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C1E001-D483-F145-AA15-55231080E230}"/>
              </a:ext>
            </a:extLst>
          </p:cNvPr>
          <p:cNvSpPr>
            <a:spLocks noGrp="1"/>
          </p:cNvSpPr>
          <p:nvPr>
            <p:ph type="dt" sz="half" idx="10"/>
          </p:nvPr>
        </p:nvSpPr>
        <p:spPr/>
        <p:txBody>
          <a:bodyPr/>
          <a:lstStyle/>
          <a:p>
            <a:fld id="{35D6D311-9106-2E49-95F4-5ED6DBA0ADC5}" type="datetimeFigureOut">
              <a:rPr lang="en-US" smtClean="0"/>
              <a:t>11/15/2023</a:t>
            </a:fld>
            <a:endParaRPr lang="en-US"/>
          </a:p>
        </p:txBody>
      </p:sp>
      <p:sp>
        <p:nvSpPr>
          <p:cNvPr id="5" name="Footer Placeholder 4">
            <a:extLst>
              <a:ext uri="{FF2B5EF4-FFF2-40B4-BE49-F238E27FC236}">
                <a16:creationId xmlns:a16="http://schemas.microsoft.com/office/drawing/2014/main" id="{847D5D6D-0484-654E-A5EF-737638F160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1D175C-E7D0-2349-B703-51122AB842A8}"/>
              </a:ext>
            </a:extLst>
          </p:cNvPr>
          <p:cNvSpPr>
            <a:spLocks noGrp="1"/>
          </p:cNvSpPr>
          <p:nvPr>
            <p:ph type="sldNum" sz="quarter" idx="12"/>
          </p:nvPr>
        </p:nvSpPr>
        <p:spPr/>
        <p:txBody>
          <a:bodyPr/>
          <a:lstStyle/>
          <a:p>
            <a:fld id="{1F3AE3C6-3324-FF47-970C-3828AE92E3B6}" type="slidenum">
              <a:rPr lang="en-US" smtClean="0"/>
              <a:t>‹#›</a:t>
            </a:fld>
            <a:endParaRPr lang="en-US"/>
          </a:p>
        </p:txBody>
      </p:sp>
    </p:spTree>
    <p:extLst>
      <p:ext uri="{BB962C8B-B14F-4D97-AF65-F5344CB8AC3E}">
        <p14:creationId xmlns:p14="http://schemas.microsoft.com/office/powerpoint/2010/main" val="34906178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E21C3-96BC-CA4E-8F8D-20179D1D8E3A}"/>
              </a:ext>
            </a:extLst>
          </p:cNvPr>
          <p:cNvSpPr>
            <a:spLocks noGrp="1"/>
          </p:cNvSpPr>
          <p:nvPr>
            <p:ph type="title"/>
          </p:nvPr>
        </p:nvSpPr>
        <p:spPr>
          <a:xfrm>
            <a:off x="840318" y="457200"/>
            <a:ext cx="393276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E9BBB5C-F937-5743-8FF6-2223CAFC5C23}"/>
              </a:ext>
            </a:extLst>
          </p:cNvPr>
          <p:cNvSpPr>
            <a:spLocks noGrp="1"/>
          </p:cNvSpPr>
          <p:nvPr>
            <p:ph idx="1"/>
          </p:nvPr>
        </p:nvSpPr>
        <p:spPr>
          <a:xfrm>
            <a:off x="5183717" y="987426"/>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C565F3-98C7-F340-A3C4-368DCE01E1CA}"/>
              </a:ext>
            </a:extLst>
          </p:cNvPr>
          <p:cNvSpPr>
            <a:spLocks noGrp="1"/>
          </p:cNvSpPr>
          <p:nvPr>
            <p:ph type="body" sz="half" idx="2"/>
          </p:nvPr>
        </p:nvSpPr>
        <p:spPr>
          <a:xfrm>
            <a:off x="840318" y="2057400"/>
            <a:ext cx="393276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77D8CE1-4C6C-754A-8902-904FC9F9C660}"/>
              </a:ext>
            </a:extLst>
          </p:cNvPr>
          <p:cNvSpPr>
            <a:spLocks noGrp="1"/>
          </p:cNvSpPr>
          <p:nvPr>
            <p:ph type="dt" sz="half" idx="10"/>
          </p:nvPr>
        </p:nvSpPr>
        <p:spPr/>
        <p:txBody>
          <a:bodyPr/>
          <a:lstStyle/>
          <a:p>
            <a:fld id="{66D16D1F-740C-4AAC-AACA-87CA1090586A}" type="datetimeFigureOut">
              <a:rPr lang="en-US" smtClean="0"/>
              <a:t>11/15/2023</a:t>
            </a:fld>
            <a:endParaRPr lang="en-US"/>
          </a:p>
        </p:txBody>
      </p:sp>
      <p:sp>
        <p:nvSpPr>
          <p:cNvPr id="6" name="Footer Placeholder 5">
            <a:extLst>
              <a:ext uri="{FF2B5EF4-FFF2-40B4-BE49-F238E27FC236}">
                <a16:creationId xmlns:a16="http://schemas.microsoft.com/office/drawing/2014/main" id="{131DCCCC-981B-DF48-97A6-297141DC993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1B2C590-298B-2647-B281-9531CEF45A24}"/>
              </a:ext>
            </a:extLst>
          </p:cNvPr>
          <p:cNvSpPr>
            <a:spLocks noGrp="1"/>
          </p:cNvSpPr>
          <p:nvPr>
            <p:ph type="sldNum" sz="quarter" idx="12"/>
          </p:nvPr>
        </p:nvSpPr>
        <p:spPr/>
        <p:txBody>
          <a:bodyPr/>
          <a:lstStyle/>
          <a:p>
            <a:fld id="{AD404413-C77A-413B-A23B-3E957DD77F07}" type="slidenum">
              <a:rPr lang="en-US" smtClean="0"/>
              <a:t>‹#›</a:t>
            </a:fld>
            <a:endParaRPr lang="en-US"/>
          </a:p>
        </p:txBody>
      </p:sp>
    </p:spTree>
    <p:extLst>
      <p:ext uri="{BB962C8B-B14F-4D97-AF65-F5344CB8AC3E}">
        <p14:creationId xmlns:p14="http://schemas.microsoft.com/office/powerpoint/2010/main" val="24019658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422684-6761-B240-A0E5-6D4351B77CFE}"/>
              </a:ext>
            </a:extLst>
          </p:cNvPr>
          <p:cNvSpPr>
            <a:spLocks noGrp="1"/>
          </p:cNvSpPr>
          <p:nvPr>
            <p:ph type="title"/>
          </p:nvPr>
        </p:nvSpPr>
        <p:spPr>
          <a:xfrm>
            <a:off x="840318" y="457200"/>
            <a:ext cx="393276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431E022-2F8B-6342-AE7E-2B1AA71BE138}"/>
              </a:ext>
            </a:extLst>
          </p:cNvPr>
          <p:cNvSpPr>
            <a:spLocks noGrp="1"/>
          </p:cNvSpPr>
          <p:nvPr>
            <p:ph type="pic" idx="1"/>
          </p:nvPr>
        </p:nvSpPr>
        <p:spPr>
          <a:xfrm>
            <a:off x="5183717" y="987426"/>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7221D9AE-2253-944E-83FD-2C684E8BC05E}"/>
              </a:ext>
            </a:extLst>
          </p:cNvPr>
          <p:cNvSpPr>
            <a:spLocks noGrp="1"/>
          </p:cNvSpPr>
          <p:nvPr>
            <p:ph type="body" sz="half" idx="2"/>
          </p:nvPr>
        </p:nvSpPr>
        <p:spPr>
          <a:xfrm>
            <a:off x="840318" y="2057400"/>
            <a:ext cx="393276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B7373CD-FBFF-994E-9279-D6128FE64A11}"/>
              </a:ext>
            </a:extLst>
          </p:cNvPr>
          <p:cNvSpPr>
            <a:spLocks noGrp="1"/>
          </p:cNvSpPr>
          <p:nvPr>
            <p:ph type="dt" sz="half" idx="10"/>
          </p:nvPr>
        </p:nvSpPr>
        <p:spPr/>
        <p:txBody>
          <a:bodyPr/>
          <a:lstStyle/>
          <a:p>
            <a:fld id="{66D16D1F-740C-4AAC-AACA-87CA1090586A}" type="datetimeFigureOut">
              <a:rPr lang="en-US" smtClean="0"/>
              <a:t>11/15/2023</a:t>
            </a:fld>
            <a:endParaRPr lang="en-US"/>
          </a:p>
        </p:txBody>
      </p:sp>
      <p:sp>
        <p:nvSpPr>
          <p:cNvPr id="6" name="Footer Placeholder 5">
            <a:extLst>
              <a:ext uri="{FF2B5EF4-FFF2-40B4-BE49-F238E27FC236}">
                <a16:creationId xmlns:a16="http://schemas.microsoft.com/office/drawing/2014/main" id="{2F02DB14-4678-CF40-81DF-DCBEAA5B652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866750D-3739-4B45-931F-AA79389D327E}"/>
              </a:ext>
            </a:extLst>
          </p:cNvPr>
          <p:cNvSpPr>
            <a:spLocks noGrp="1"/>
          </p:cNvSpPr>
          <p:nvPr>
            <p:ph type="sldNum" sz="quarter" idx="12"/>
          </p:nvPr>
        </p:nvSpPr>
        <p:spPr/>
        <p:txBody>
          <a:bodyPr/>
          <a:lstStyle/>
          <a:p>
            <a:fld id="{AD404413-C77A-413B-A23B-3E957DD77F07}" type="slidenum">
              <a:rPr lang="en-US" smtClean="0"/>
              <a:t>‹#›</a:t>
            </a:fld>
            <a:endParaRPr lang="en-US"/>
          </a:p>
        </p:txBody>
      </p:sp>
    </p:spTree>
    <p:extLst>
      <p:ext uri="{BB962C8B-B14F-4D97-AF65-F5344CB8AC3E}">
        <p14:creationId xmlns:p14="http://schemas.microsoft.com/office/powerpoint/2010/main" val="10630696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jp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image" Target="../media/image4.jpg"/><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2.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theme" Target="../theme/theme3.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image" Target="../media/image5.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7.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4.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8.jp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9.jp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5.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0.jp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6.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6A5C245-B433-414C-AAEB-85ED71EBC6A5}"/>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45F87B-3609-E948-B47C-125B941DAE5D}" type="datetimeFigureOut">
              <a:rPr lang="en-US" smtClean="0"/>
              <a:t>11/15/2023</a:t>
            </a:fld>
            <a:endParaRPr lang="en-US"/>
          </a:p>
        </p:txBody>
      </p:sp>
      <p:sp>
        <p:nvSpPr>
          <p:cNvPr id="5" name="Footer Placeholder 4">
            <a:extLst>
              <a:ext uri="{FF2B5EF4-FFF2-40B4-BE49-F238E27FC236}">
                <a16:creationId xmlns:a16="http://schemas.microsoft.com/office/drawing/2014/main" id="{6EE63A8F-CB3A-8444-B526-165EA5B78369}"/>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Footer as Needed</a:t>
            </a:r>
            <a:endParaRPr lang="en-US" dirty="0"/>
          </a:p>
        </p:txBody>
      </p:sp>
      <p:sp>
        <p:nvSpPr>
          <p:cNvPr id="6" name="Slide Number Placeholder 5">
            <a:extLst>
              <a:ext uri="{FF2B5EF4-FFF2-40B4-BE49-F238E27FC236}">
                <a16:creationId xmlns:a16="http://schemas.microsoft.com/office/drawing/2014/main" id="{15DC980D-F43C-FC4E-A8B9-AA6D0A7C7644}"/>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625F11-EADC-2944-8437-490DA1E2084F}" type="slidenum">
              <a:rPr lang="en-US" smtClean="0"/>
              <a:pPr/>
              <a:t>‹#›</a:t>
            </a:fld>
            <a:endParaRPr lang="en-US" dirty="0"/>
          </a:p>
        </p:txBody>
      </p:sp>
      <p:pic>
        <p:nvPicPr>
          <p:cNvPr id="8" name="Picture 7" descr="Background pattern&#10;&#10;Description automatically generated">
            <a:extLst>
              <a:ext uri="{FF2B5EF4-FFF2-40B4-BE49-F238E27FC236}">
                <a16:creationId xmlns:a16="http://schemas.microsoft.com/office/drawing/2014/main" id="{B5CC77FD-2D11-7B77-2695-2E316F442F8C}"/>
              </a:ext>
            </a:extLst>
          </p:cNvPr>
          <p:cNvPicPr>
            <a:picLocks noChangeAspect="1"/>
          </p:cNvPicPr>
          <p:nvPr/>
        </p:nvPicPr>
        <p:blipFill>
          <a:blip r:embed="rId23"/>
          <a:stretch>
            <a:fillRect/>
          </a:stretch>
        </p:blipFill>
        <p:spPr>
          <a:xfrm>
            <a:off x="0" y="0"/>
            <a:ext cx="12192000" cy="6858000"/>
          </a:xfrm>
          <a:prstGeom prst="rect">
            <a:avLst/>
          </a:prstGeom>
        </p:spPr>
      </p:pic>
    </p:spTree>
    <p:extLst>
      <p:ext uri="{BB962C8B-B14F-4D97-AF65-F5344CB8AC3E}">
        <p14:creationId xmlns:p14="http://schemas.microsoft.com/office/powerpoint/2010/main" val="4072609891"/>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70" r:id="rId12"/>
    <p:sldLayoutId id="2147483649" r:id="rId13"/>
    <p:sldLayoutId id="2147483653" r:id="rId14"/>
    <p:sldLayoutId id="2147483666" r:id="rId15"/>
    <p:sldLayoutId id="2147483667" r:id="rId16"/>
    <p:sldLayoutId id="2147483668" r:id="rId17"/>
    <p:sldLayoutId id="2147483669" r:id="rId18"/>
    <p:sldLayoutId id="2147483670" r:id="rId19"/>
    <p:sldLayoutId id="2147483671" r:id="rId20"/>
    <p:sldLayoutId id="2147483672" r:id="rId2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FD7A1E9-AFEF-2640-A5D3-FD95F1A166BB}"/>
              </a:ext>
            </a:extLst>
          </p:cNvPr>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C65D654-A337-2B4B-8342-F0C94634BA9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969386-3895-B345-9CA4-A1F404AB6690}"/>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4B5A1D-A8F5-D944-B599-5B02D3603DB6}" type="datetimeFigureOut">
              <a:rPr lang="en-US" smtClean="0"/>
              <a:t>11/15/2023</a:t>
            </a:fld>
            <a:endParaRPr lang="en-US"/>
          </a:p>
        </p:txBody>
      </p:sp>
      <p:sp>
        <p:nvSpPr>
          <p:cNvPr id="5" name="Footer Placeholder 4">
            <a:extLst>
              <a:ext uri="{FF2B5EF4-FFF2-40B4-BE49-F238E27FC236}">
                <a16:creationId xmlns:a16="http://schemas.microsoft.com/office/drawing/2014/main" id="{A9268A3D-2BCF-094C-994A-EC6643E4DF07}"/>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3AF84B3-5783-7A46-8D9C-E50423188D58}"/>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97BA4C-25E1-BF43-8258-71F500EB5EE0}" type="slidenum">
              <a:rPr lang="en-US" smtClean="0"/>
              <a:t>‹#›</a:t>
            </a:fld>
            <a:endParaRPr lang="en-US"/>
          </a:p>
        </p:txBody>
      </p:sp>
      <p:pic>
        <p:nvPicPr>
          <p:cNvPr id="9" name="Picture 8" descr="Shape, circle&#10;&#10;Description automatically generated">
            <a:extLst>
              <a:ext uri="{FF2B5EF4-FFF2-40B4-BE49-F238E27FC236}">
                <a16:creationId xmlns:a16="http://schemas.microsoft.com/office/drawing/2014/main" id="{6F1519A6-D205-BBF1-BB3C-7559A64EFD2F}"/>
              </a:ext>
            </a:extLst>
          </p:cNvPr>
          <p:cNvPicPr>
            <a:picLocks noChangeAspect="1"/>
          </p:cNvPicPr>
          <p:nvPr/>
        </p:nvPicPr>
        <p:blipFill>
          <a:blip r:embed="rId13"/>
          <a:stretch>
            <a:fillRect/>
          </a:stretch>
        </p:blipFill>
        <p:spPr>
          <a:xfrm>
            <a:off x="0" y="0"/>
            <a:ext cx="12192000" cy="6858000"/>
          </a:xfrm>
          <a:prstGeom prst="rect">
            <a:avLst/>
          </a:prstGeom>
        </p:spPr>
      </p:pic>
    </p:spTree>
    <p:extLst>
      <p:ext uri="{BB962C8B-B14F-4D97-AF65-F5344CB8AC3E}">
        <p14:creationId xmlns:p14="http://schemas.microsoft.com/office/powerpoint/2010/main" val="1614583512"/>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1FC5BFB-65DC-B341-A754-38F1DF936310}"/>
              </a:ext>
            </a:extLst>
          </p:cNvPr>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D2265C5-5572-CC46-AA81-A51ADFE3F8A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34DB1A-215B-D84E-96B5-4C64EF70897B}"/>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402EAA-8AF0-2844-A984-CD7F13BCA8E8}" type="datetimeFigureOut">
              <a:rPr lang="en-US" smtClean="0"/>
              <a:t>11/15/2023</a:t>
            </a:fld>
            <a:endParaRPr lang="en-US"/>
          </a:p>
        </p:txBody>
      </p:sp>
      <p:sp>
        <p:nvSpPr>
          <p:cNvPr id="5" name="Footer Placeholder 4">
            <a:extLst>
              <a:ext uri="{FF2B5EF4-FFF2-40B4-BE49-F238E27FC236}">
                <a16:creationId xmlns:a16="http://schemas.microsoft.com/office/drawing/2014/main" id="{27544524-7351-B34D-A322-239F034BCBA1}"/>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5B94192-EC8E-1944-886B-1DC3B42CF6E0}"/>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A3B0DD-FDDE-AB40-BBBE-E55B3AF1A82A}" type="slidenum">
              <a:rPr lang="en-US" smtClean="0"/>
              <a:t>‹#›</a:t>
            </a:fld>
            <a:endParaRPr lang="en-US"/>
          </a:p>
        </p:txBody>
      </p:sp>
      <p:pic>
        <p:nvPicPr>
          <p:cNvPr id="8" name="Picture 7" descr="Shape, circle&#10;&#10;Description automatically generated">
            <a:extLst>
              <a:ext uri="{FF2B5EF4-FFF2-40B4-BE49-F238E27FC236}">
                <a16:creationId xmlns:a16="http://schemas.microsoft.com/office/drawing/2014/main" id="{264ABCAE-9BD9-A14F-82A7-B7379D52DD91}"/>
              </a:ext>
            </a:extLst>
          </p:cNvPr>
          <p:cNvPicPr>
            <a:picLocks noChangeAspect="1"/>
          </p:cNvPicPr>
          <p:nvPr/>
        </p:nvPicPr>
        <p:blipFill>
          <a:blip r:embed="rId14"/>
          <a:stretch>
            <a:fillRect/>
          </a:stretch>
        </p:blipFill>
        <p:spPr>
          <a:xfrm>
            <a:off x="0" y="0"/>
            <a:ext cx="12192000" cy="6858000"/>
          </a:xfrm>
          <a:prstGeom prst="rect">
            <a:avLst/>
          </a:prstGeom>
        </p:spPr>
      </p:pic>
    </p:spTree>
    <p:extLst>
      <p:ext uri="{BB962C8B-B14F-4D97-AF65-F5344CB8AC3E}">
        <p14:creationId xmlns:p14="http://schemas.microsoft.com/office/powerpoint/2010/main" val="2453257845"/>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2C0B91A-54E5-324D-8B71-1B3E51FC2464}"/>
              </a:ext>
            </a:extLst>
          </p:cNvPr>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7354C03-6202-D545-9428-F029FDE701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5F5F94-BB41-6541-910A-22F16AFEF791}"/>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AB894C-E416-2042-BC05-DBC0A882990F}" type="datetimeFigureOut">
              <a:rPr lang="en-US" smtClean="0"/>
              <a:t>11/15/2023</a:t>
            </a:fld>
            <a:endParaRPr lang="en-US"/>
          </a:p>
        </p:txBody>
      </p:sp>
      <p:sp>
        <p:nvSpPr>
          <p:cNvPr id="5" name="Footer Placeholder 4">
            <a:extLst>
              <a:ext uri="{FF2B5EF4-FFF2-40B4-BE49-F238E27FC236}">
                <a16:creationId xmlns:a16="http://schemas.microsoft.com/office/drawing/2014/main" id="{C22AADD4-58C4-1E48-8AA9-7B6B825B1961}"/>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5C760B0-B503-F64E-A854-A76FBB652A10}"/>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9D3C85-0DB5-084B-8134-8DB5A6A791A8}" type="slidenum">
              <a:rPr lang="en-US" smtClean="0"/>
              <a:t>‹#›</a:t>
            </a:fld>
            <a:endParaRPr lang="en-US"/>
          </a:p>
        </p:txBody>
      </p:sp>
      <p:pic>
        <p:nvPicPr>
          <p:cNvPr id="8" name="Picture 7" descr="Shape, circle&#10;&#10;Description automatically generated">
            <a:extLst>
              <a:ext uri="{FF2B5EF4-FFF2-40B4-BE49-F238E27FC236}">
                <a16:creationId xmlns:a16="http://schemas.microsoft.com/office/drawing/2014/main" id="{27D52EB5-D656-7543-AF41-FDF76D7DB98C}"/>
              </a:ext>
            </a:extLst>
          </p:cNvPr>
          <p:cNvPicPr>
            <a:picLocks noChangeAspect="1"/>
          </p:cNvPicPr>
          <p:nvPr/>
        </p:nvPicPr>
        <p:blipFill>
          <a:blip r:embed="rId13"/>
          <a:stretch>
            <a:fillRect/>
          </a:stretch>
        </p:blipFill>
        <p:spPr>
          <a:xfrm>
            <a:off x="0" y="0"/>
            <a:ext cx="12192000" cy="6858000"/>
          </a:xfrm>
          <a:prstGeom prst="rect">
            <a:avLst/>
          </a:prstGeom>
        </p:spPr>
      </p:pic>
      <p:pic>
        <p:nvPicPr>
          <p:cNvPr id="9" name="Picture 8" descr="Shape&#10;&#10;Description automatically generated with medium confidence">
            <a:extLst>
              <a:ext uri="{FF2B5EF4-FFF2-40B4-BE49-F238E27FC236}">
                <a16:creationId xmlns:a16="http://schemas.microsoft.com/office/drawing/2014/main" id="{359FAA99-0E1C-636A-A93E-516004ECB848}"/>
              </a:ext>
            </a:extLst>
          </p:cNvPr>
          <p:cNvPicPr>
            <a:picLocks noChangeAspect="1"/>
          </p:cNvPicPr>
          <p:nvPr/>
        </p:nvPicPr>
        <p:blipFill>
          <a:blip r:embed="rId14"/>
          <a:stretch>
            <a:fillRect/>
          </a:stretch>
        </p:blipFill>
        <p:spPr>
          <a:xfrm>
            <a:off x="0" y="0"/>
            <a:ext cx="12192000" cy="6858000"/>
          </a:xfrm>
          <a:prstGeom prst="rect">
            <a:avLst/>
          </a:prstGeom>
        </p:spPr>
      </p:pic>
    </p:spTree>
    <p:extLst>
      <p:ext uri="{BB962C8B-B14F-4D97-AF65-F5344CB8AC3E}">
        <p14:creationId xmlns:p14="http://schemas.microsoft.com/office/powerpoint/2010/main" val="1966674216"/>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47C0164-9AC8-4C49-BF27-9E01E544CA6C}"/>
              </a:ext>
            </a:extLst>
          </p:cNvPr>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F8DC315-2F0E-3743-9857-121A8EE27E4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6DEC43-7083-2841-A758-83D5C3E5D979}"/>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D0E3A6-3297-FC44-BEE4-CA972895FFAF}" type="datetimeFigureOut">
              <a:rPr lang="en-US" smtClean="0"/>
              <a:t>11/15/2023</a:t>
            </a:fld>
            <a:endParaRPr lang="en-US"/>
          </a:p>
        </p:txBody>
      </p:sp>
      <p:sp>
        <p:nvSpPr>
          <p:cNvPr id="5" name="Footer Placeholder 4">
            <a:extLst>
              <a:ext uri="{FF2B5EF4-FFF2-40B4-BE49-F238E27FC236}">
                <a16:creationId xmlns:a16="http://schemas.microsoft.com/office/drawing/2014/main" id="{2FF2BA57-95B5-BC40-BB62-655FF6AB2611}"/>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29BBF5B-5D83-AF45-9563-49994A91649D}"/>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AFDBA0-56D3-0F4F-91E1-C520CEAE95FC}" type="slidenum">
              <a:rPr lang="en-US" smtClean="0"/>
              <a:t>‹#›</a:t>
            </a:fld>
            <a:endParaRPr lang="en-US"/>
          </a:p>
        </p:txBody>
      </p:sp>
      <p:pic>
        <p:nvPicPr>
          <p:cNvPr id="9" name="Picture 8" descr="A picture containing graphical user interface&#10;&#10;Description automatically generated">
            <a:extLst>
              <a:ext uri="{FF2B5EF4-FFF2-40B4-BE49-F238E27FC236}">
                <a16:creationId xmlns:a16="http://schemas.microsoft.com/office/drawing/2014/main" id="{70FAC7AE-03CD-BF72-3008-1E9C82BC6690}"/>
              </a:ext>
            </a:extLst>
          </p:cNvPr>
          <p:cNvPicPr>
            <a:picLocks noChangeAspect="1"/>
          </p:cNvPicPr>
          <p:nvPr/>
        </p:nvPicPr>
        <p:blipFill>
          <a:blip r:embed="rId13"/>
          <a:stretch>
            <a:fillRect/>
          </a:stretch>
        </p:blipFill>
        <p:spPr>
          <a:xfrm>
            <a:off x="0" y="0"/>
            <a:ext cx="12192000" cy="6858000"/>
          </a:xfrm>
          <a:prstGeom prst="rect">
            <a:avLst/>
          </a:prstGeom>
        </p:spPr>
      </p:pic>
    </p:spTree>
    <p:extLst>
      <p:ext uri="{BB962C8B-B14F-4D97-AF65-F5344CB8AC3E}">
        <p14:creationId xmlns:p14="http://schemas.microsoft.com/office/powerpoint/2010/main" val="1747927035"/>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9B4751A-FFE4-E046-9E7C-C3CF77CFE029}"/>
              </a:ext>
            </a:extLst>
          </p:cNvPr>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EEEC9FF-D0FD-9043-8570-A12015A35F5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2B73B7-7AED-BD4D-9B1A-CC8618BD7972}"/>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D6D311-9106-2E49-95F4-5ED6DBA0ADC5}" type="datetimeFigureOut">
              <a:rPr lang="en-US" smtClean="0"/>
              <a:t>11/15/2023</a:t>
            </a:fld>
            <a:endParaRPr lang="en-US"/>
          </a:p>
        </p:txBody>
      </p:sp>
      <p:sp>
        <p:nvSpPr>
          <p:cNvPr id="5" name="Footer Placeholder 4">
            <a:extLst>
              <a:ext uri="{FF2B5EF4-FFF2-40B4-BE49-F238E27FC236}">
                <a16:creationId xmlns:a16="http://schemas.microsoft.com/office/drawing/2014/main" id="{D33544DE-F2AB-8043-ACEA-8DABC8E9403F}"/>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C37A0E9-88C7-0542-8B30-B2D82AFB6002}"/>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3AE3C6-3324-FF47-970C-3828AE92E3B6}" type="slidenum">
              <a:rPr lang="en-US" smtClean="0"/>
              <a:t>‹#›</a:t>
            </a:fld>
            <a:endParaRPr lang="en-US"/>
          </a:p>
        </p:txBody>
      </p:sp>
      <p:pic>
        <p:nvPicPr>
          <p:cNvPr id="9" name="Picture 8" descr="Background pattern&#10;&#10;Description automatically generated">
            <a:extLst>
              <a:ext uri="{FF2B5EF4-FFF2-40B4-BE49-F238E27FC236}">
                <a16:creationId xmlns:a16="http://schemas.microsoft.com/office/drawing/2014/main" id="{F0236C13-F95A-7FF0-3F4A-00C963D7A804}"/>
              </a:ext>
            </a:extLst>
          </p:cNvPr>
          <p:cNvPicPr>
            <a:picLocks noChangeAspect="1"/>
          </p:cNvPicPr>
          <p:nvPr/>
        </p:nvPicPr>
        <p:blipFill>
          <a:blip r:embed="rId13"/>
          <a:stretch>
            <a:fillRect/>
          </a:stretch>
        </p:blipFill>
        <p:spPr>
          <a:xfrm>
            <a:off x="0" y="0"/>
            <a:ext cx="12192000" cy="6858000"/>
          </a:xfrm>
          <a:prstGeom prst="rect">
            <a:avLst/>
          </a:prstGeom>
        </p:spPr>
      </p:pic>
    </p:spTree>
    <p:extLst>
      <p:ext uri="{BB962C8B-B14F-4D97-AF65-F5344CB8AC3E}">
        <p14:creationId xmlns:p14="http://schemas.microsoft.com/office/powerpoint/2010/main" val="2545924138"/>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5.xml"/><Relationship Id="rId1" Type="http://schemas.openxmlformats.org/officeDocument/2006/relationships/slideLayout" Target="../slideLayouts/slideLayout23.xml"/><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3.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4.xml"/><Relationship Id="rId1" Type="http://schemas.openxmlformats.org/officeDocument/2006/relationships/slideLayout" Target="../slideLayouts/slideLayout23.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5625F11-EADC-2944-8437-490DA1E2084F}" type="slidenum">
              <a:rPr lang="en-US" smtClean="0"/>
              <a:pPr/>
              <a:t>1</a:t>
            </a:fld>
            <a:endParaRPr lang="en-US"/>
          </a:p>
        </p:txBody>
      </p:sp>
      <p:sp>
        <p:nvSpPr>
          <p:cNvPr id="9" name="Title 6">
            <a:extLst>
              <a:ext uri="{FF2B5EF4-FFF2-40B4-BE49-F238E27FC236}">
                <a16:creationId xmlns:a16="http://schemas.microsoft.com/office/drawing/2014/main" id="{8F223537-DCFB-44C5-A871-D79B3FF967E8}"/>
              </a:ext>
            </a:extLst>
          </p:cNvPr>
          <p:cNvSpPr>
            <a:spLocks noGrp="1"/>
          </p:cNvSpPr>
          <p:nvPr>
            <p:ph type="title"/>
          </p:nvPr>
        </p:nvSpPr>
        <p:spPr>
          <a:xfrm>
            <a:off x="626511" y="1743835"/>
            <a:ext cx="10917716" cy="1597360"/>
          </a:xfrm>
        </p:spPr>
        <p:txBody>
          <a:bodyPr/>
          <a:lstStyle/>
          <a:p>
            <a:r>
              <a:rPr lang="en-US" dirty="0"/>
              <a:t>UM-Plan:</a:t>
            </a:r>
            <a:br>
              <a:rPr lang="en-US" dirty="0"/>
            </a:br>
            <a:r>
              <a:rPr lang="en-US" sz="3600" dirty="0"/>
              <a:t>Strategic Financial Planning &amp; Analysis Tool</a:t>
            </a:r>
          </a:p>
        </p:txBody>
      </p:sp>
      <p:sp>
        <p:nvSpPr>
          <p:cNvPr id="10" name="Subtitle 10">
            <a:extLst>
              <a:ext uri="{FF2B5EF4-FFF2-40B4-BE49-F238E27FC236}">
                <a16:creationId xmlns:a16="http://schemas.microsoft.com/office/drawing/2014/main" id="{15C40264-35D4-4078-8DD6-02C5F8049BFA}"/>
              </a:ext>
            </a:extLst>
          </p:cNvPr>
          <p:cNvSpPr txBox="1">
            <a:spLocks/>
          </p:cNvSpPr>
          <p:nvPr/>
        </p:nvSpPr>
        <p:spPr>
          <a:xfrm>
            <a:off x="155172" y="3462817"/>
            <a:ext cx="10917716" cy="938719"/>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en-US" sz="1100" dirty="0"/>
          </a:p>
          <a:p>
            <a:pPr lvl="1"/>
            <a:r>
              <a:rPr lang="en-US" sz="2400" dirty="0"/>
              <a:t>Position Budget Planning</a:t>
            </a:r>
          </a:p>
          <a:p>
            <a:pPr lvl="1"/>
            <a:endParaRPr lang="en-US" sz="2400" dirty="0"/>
          </a:p>
          <a:p>
            <a:pPr lvl="1"/>
            <a:r>
              <a:rPr lang="en-US" sz="2400" dirty="0"/>
              <a:t>Last update: September 2023</a:t>
            </a:r>
          </a:p>
        </p:txBody>
      </p:sp>
    </p:spTree>
    <p:extLst>
      <p:ext uri="{BB962C8B-B14F-4D97-AF65-F5344CB8AC3E}">
        <p14:creationId xmlns:p14="http://schemas.microsoft.com/office/powerpoint/2010/main" val="13258916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Adding or changing a distribution line</a:t>
            </a:r>
          </a:p>
        </p:txBody>
      </p:sp>
      <p:sp>
        <p:nvSpPr>
          <p:cNvPr id="2" name="Slide Number Placeholder 1"/>
          <p:cNvSpPr>
            <a:spLocks noGrp="1"/>
          </p:cNvSpPr>
          <p:nvPr>
            <p:ph type="sldNum" sz="quarter" idx="12"/>
          </p:nvPr>
        </p:nvSpPr>
        <p:spPr/>
        <p:txBody>
          <a:bodyPr/>
          <a:lstStyle/>
          <a:p>
            <a:fld id="{65625F11-EADC-2944-8437-490DA1E2084F}" type="slidenum">
              <a:rPr lang="en-US" smtClean="0"/>
              <a:pPr/>
              <a:t>10</a:t>
            </a:fld>
            <a:endParaRPr lang="en-US"/>
          </a:p>
        </p:txBody>
      </p:sp>
      <p:sp>
        <p:nvSpPr>
          <p:cNvPr id="4" name="TextBox 3"/>
          <p:cNvSpPr txBox="1"/>
          <p:nvPr/>
        </p:nvSpPr>
        <p:spPr>
          <a:xfrm>
            <a:off x="273569" y="1402011"/>
            <a:ext cx="10391849" cy="894027"/>
          </a:xfrm>
          <a:prstGeom prst="rect">
            <a:avLst/>
          </a:prstGeom>
          <a:noFill/>
        </p:spPr>
        <p:txBody>
          <a:bodyPr wrap="square" rtlCol="0">
            <a:spAutoFit/>
          </a:bodyPr>
          <a:lstStyle/>
          <a:p>
            <a:pPr marL="285750" indent="-285750">
              <a:lnSpc>
                <a:spcPct val="110000"/>
              </a:lnSpc>
              <a:spcAft>
                <a:spcPts val="1200"/>
              </a:spcAft>
              <a:buClr>
                <a:schemeClr val="accent1"/>
              </a:buClr>
              <a:buFont typeface="Wingdings" panose="05000000000000000000" pitchFamily="2" charset="2"/>
              <a:buChar char="§"/>
            </a:pPr>
            <a:r>
              <a:rPr lang="en-US" sz="1000" dirty="0">
                <a:ea typeface="20 db" charset="0"/>
                <a:cs typeface="20 db" charset="0"/>
              </a:rPr>
              <a:t>All positions in UM-Plan must have 100% of the salary distributed to a speedtype in order to save the plan file without error</a:t>
            </a:r>
          </a:p>
          <a:p>
            <a:pPr marL="285750" indent="-285750">
              <a:lnSpc>
                <a:spcPct val="110000"/>
              </a:lnSpc>
              <a:spcAft>
                <a:spcPts val="1200"/>
              </a:spcAft>
              <a:buClr>
                <a:schemeClr val="accent1"/>
              </a:buClr>
              <a:buFont typeface="Wingdings" panose="05000000000000000000" pitchFamily="2" charset="2"/>
              <a:buChar char="§"/>
            </a:pPr>
            <a:r>
              <a:rPr lang="en-US" sz="1000" dirty="0"/>
              <a:t>Some positions may not have a distribution line and other positions may need their distribution corrected using the “Insert Distribution Line” selection</a:t>
            </a:r>
          </a:p>
          <a:p>
            <a:pPr marL="742950" lvl="1" indent="-285750">
              <a:lnSpc>
                <a:spcPct val="110000"/>
              </a:lnSpc>
              <a:spcAft>
                <a:spcPts val="1200"/>
              </a:spcAft>
              <a:buClr>
                <a:schemeClr val="accent1"/>
              </a:buClr>
              <a:buFont typeface="Wingdings" panose="05000000000000000000" pitchFamily="2" charset="2"/>
              <a:buChar char="§"/>
            </a:pPr>
            <a:r>
              <a:rPr lang="en-US" sz="1000" dirty="0"/>
              <a:t>To correct an incorrect distribution please change the “Distribution Override” field to 0% on the incorrect speedtype before using “Insert Distribution Line”</a:t>
            </a:r>
          </a:p>
        </p:txBody>
      </p:sp>
      <p:pic>
        <p:nvPicPr>
          <p:cNvPr id="6" name="Picture 5"/>
          <p:cNvPicPr>
            <a:picLocks noChangeAspect="1"/>
          </p:cNvPicPr>
          <p:nvPr/>
        </p:nvPicPr>
        <p:blipFill>
          <a:blip r:embed="rId3"/>
          <a:stretch>
            <a:fillRect/>
          </a:stretch>
        </p:blipFill>
        <p:spPr>
          <a:xfrm>
            <a:off x="1176307" y="2428342"/>
            <a:ext cx="6867639" cy="3315571"/>
          </a:xfrm>
          <a:prstGeom prst="rect">
            <a:avLst/>
          </a:prstGeom>
        </p:spPr>
      </p:pic>
      <p:sp>
        <p:nvSpPr>
          <p:cNvPr id="8" name="Rectangle 7"/>
          <p:cNvSpPr/>
          <p:nvPr/>
        </p:nvSpPr>
        <p:spPr>
          <a:xfrm>
            <a:off x="1176307" y="4855810"/>
            <a:ext cx="1700836" cy="28408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A9BE341-6DC5-4DE8-91DC-9D614FBEEAF6}"/>
              </a:ext>
            </a:extLst>
          </p:cNvPr>
          <p:cNvSpPr/>
          <p:nvPr/>
        </p:nvSpPr>
        <p:spPr>
          <a:xfrm>
            <a:off x="5586633" y="4261281"/>
            <a:ext cx="2178750" cy="28408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12B71067-C220-40FF-B89B-5D4C6186C90A}"/>
              </a:ext>
            </a:extLst>
          </p:cNvPr>
          <p:cNvPicPr>
            <a:picLocks noChangeAspect="1"/>
          </p:cNvPicPr>
          <p:nvPr/>
        </p:nvPicPr>
        <p:blipFill>
          <a:blip r:embed="rId4"/>
          <a:stretch>
            <a:fillRect/>
          </a:stretch>
        </p:blipFill>
        <p:spPr>
          <a:xfrm>
            <a:off x="8222617" y="2519488"/>
            <a:ext cx="2833271" cy="1159733"/>
          </a:xfrm>
          <a:prstGeom prst="rect">
            <a:avLst/>
          </a:prstGeom>
        </p:spPr>
      </p:pic>
      <p:sp>
        <p:nvSpPr>
          <p:cNvPr id="11" name="Rectangle 10">
            <a:extLst>
              <a:ext uri="{FF2B5EF4-FFF2-40B4-BE49-F238E27FC236}">
                <a16:creationId xmlns:a16="http://schemas.microsoft.com/office/drawing/2014/main" id="{582D6413-1EC5-4F75-B89F-3CC89CF81033}"/>
              </a:ext>
            </a:extLst>
          </p:cNvPr>
          <p:cNvSpPr/>
          <p:nvPr/>
        </p:nvSpPr>
        <p:spPr>
          <a:xfrm>
            <a:off x="10114854" y="2979842"/>
            <a:ext cx="941034" cy="25767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08A712A3-885C-4F6B-A347-A31975287D5C}"/>
              </a:ext>
            </a:extLst>
          </p:cNvPr>
          <p:cNvPicPr>
            <a:picLocks noChangeAspect="1"/>
          </p:cNvPicPr>
          <p:nvPr/>
        </p:nvPicPr>
        <p:blipFill>
          <a:blip r:embed="rId5"/>
          <a:stretch>
            <a:fillRect/>
          </a:stretch>
        </p:blipFill>
        <p:spPr>
          <a:xfrm>
            <a:off x="8222617" y="3678123"/>
            <a:ext cx="2641754" cy="2018571"/>
          </a:xfrm>
          <a:prstGeom prst="rect">
            <a:avLst/>
          </a:prstGeom>
        </p:spPr>
      </p:pic>
      <p:sp>
        <p:nvSpPr>
          <p:cNvPr id="14" name="TextBox 13">
            <a:extLst>
              <a:ext uri="{FF2B5EF4-FFF2-40B4-BE49-F238E27FC236}">
                <a16:creationId xmlns:a16="http://schemas.microsoft.com/office/drawing/2014/main" id="{D8855B06-D79C-4B0A-A7FE-A050BADC5C12}"/>
              </a:ext>
            </a:extLst>
          </p:cNvPr>
          <p:cNvSpPr txBox="1"/>
          <p:nvPr/>
        </p:nvSpPr>
        <p:spPr>
          <a:xfrm>
            <a:off x="273569" y="6063225"/>
            <a:ext cx="10391849" cy="586251"/>
          </a:xfrm>
          <a:prstGeom prst="rect">
            <a:avLst/>
          </a:prstGeom>
          <a:noFill/>
        </p:spPr>
        <p:txBody>
          <a:bodyPr wrap="square" rtlCol="0">
            <a:spAutoFit/>
          </a:bodyPr>
          <a:lstStyle/>
          <a:p>
            <a:pPr marL="285750" indent="-285750">
              <a:lnSpc>
                <a:spcPct val="110000"/>
              </a:lnSpc>
              <a:spcAft>
                <a:spcPts val="1200"/>
              </a:spcAft>
              <a:buClr>
                <a:schemeClr val="accent1"/>
              </a:buClr>
              <a:buFont typeface="Wingdings" panose="05000000000000000000" pitchFamily="2" charset="2"/>
              <a:buChar char="§"/>
            </a:pPr>
            <a:r>
              <a:rPr lang="en-US" sz="1000" dirty="0"/>
              <a:t>After selecting “Insert Distribution Line” a prompt called “Calc Method Variables” will pop up, select the “Choose Value” box which will allow you to search for the speedtype.  Once a speedtype is selected a new distribution line will appear, be sure to fill in the “Distribution Override” field with the appropriate FTE % (all positions must have distribution totaling 100%).</a:t>
            </a:r>
          </a:p>
        </p:txBody>
      </p:sp>
    </p:spTree>
    <p:extLst>
      <p:ext uri="{BB962C8B-B14F-4D97-AF65-F5344CB8AC3E}">
        <p14:creationId xmlns:p14="http://schemas.microsoft.com/office/powerpoint/2010/main" val="10413606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New Positions Tab</a:t>
            </a:r>
          </a:p>
        </p:txBody>
      </p:sp>
      <p:sp>
        <p:nvSpPr>
          <p:cNvPr id="2" name="Slide Number Placeholder 1"/>
          <p:cNvSpPr>
            <a:spLocks noGrp="1"/>
          </p:cNvSpPr>
          <p:nvPr>
            <p:ph type="sldNum" sz="quarter" idx="12"/>
          </p:nvPr>
        </p:nvSpPr>
        <p:spPr/>
        <p:txBody>
          <a:bodyPr/>
          <a:lstStyle/>
          <a:p>
            <a:fld id="{65625F11-EADC-2944-8437-490DA1E2084F}" type="slidenum">
              <a:rPr lang="en-US" smtClean="0"/>
              <a:pPr/>
              <a:t>11</a:t>
            </a:fld>
            <a:endParaRPr lang="en-US"/>
          </a:p>
        </p:txBody>
      </p:sp>
      <p:sp>
        <p:nvSpPr>
          <p:cNvPr id="5" name="TextBox 4"/>
          <p:cNvSpPr txBox="1"/>
          <p:nvPr/>
        </p:nvSpPr>
        <p:spPr>
          <a:xfrm>
            <a:off x="310718" y="1325629"/>
            <a:ext cx="10841126" cy="707886"/>
          </a:xfrm>
          <a:prstGeom prst="rect">
            <a:avLst/>
          </a:prstGeom>
          <a:noFill/>
        </p:spPr>
        <p:txBody>
          <a:bodyPr wrap="square" rtlCol="0">
            <a:spAutoFit/>
          </a:bodyPr>
          <a:lstStyle/>
          <a:p>
            <a:pPr marL="342900" indent="-342900">
              <a:buClr>
                <a:schemeClr val="accent1"/>
              </a:buClr>
              <a:buFont typeface="Wingdings" panose="05000000000000000000" pitchFamily="2" charset="2"/>
              <a:buChar char="§"/>
            </a:pPr>
            <a:r>
              <a:rPr lang="en-US" sz="2000" dirty="0"/>
              <a:t>To add a position, double click on the plus sign titled “Insert New Position”.  Please refer to the “Guidance on New Positions and Reorganization” presentation when determining use of this tab.</a:t>
            </a:r>
          </a:p>
        </p:txBody>
      </p:sp>
      <p:pic>
        <p:nvPicPr>
          <p:cNvPr id="6" name="Picture 5">
            <a:extLst>
              <a:ext uri="{FF2B5EF4-FFF2-40B4-BE49-F238E27FC236}">
                <a16:creationId xmlns:a16="http://schemas.microsoft.com/office/drawing/2014/main" id="{2D124D4A-91D2-4699-A3D2-6FC09614F880}"/>
              </a:ext>
            </a:extLst>
          </p:cNvPr>
          <p:cNvPicPr>
            <a:picLocks noChangeAspect="1"/>
          </p:cNvPicPr>
          <p:nvPr/>
        </p:nvPicPr>
        <p:blipFill>
          <a:blip r:embed="rId3"/>
          <a:stretch>
            <a:fillRect/>
          </a:stretch>
        </p:blipFill>
        <p:spPr>
          <a:xfrm>
            <a:off x="188709" y="2302422"/>
            <a:ext cx="8053347" cy="3826322"/>
          </a:xfrm>
          <a:prstGeom prst="rect">
            <a:avLst/>
          </a:prstGeom>
        </p:spPr>
      </p:pic>
      <p:sp>
        <p:nvSpPr>
          <p:cNvPr id="9" name="Oval 8">
            <a:extLst>
              <a:ext uri="{FF2B5EF4-FFF2-40B4-BE49-F238E27FC236}">
                <a16:creationId xmlns:a16="http://schemas.microsoft.com/office/drawing/2014/main" id="{CAAB7AB6-C1C7-4D00-8721-AB88BBAD0498}"/>
              </a:ext>
            </a:extLst>
          </p:cNvPr>
          <p:cNvSpPr/>
          <p:nvPr/>
        </p:nvSpPr>
        <p:spPr>
          <a:xfrm>
            <a:off x="310718" y="3474521"/>
            <a:ext cx="2423604" cy="33735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FA3A9CC9-8FA6-4327-8214-C257E47467E0}"/>
              </a:ext>
            </a:extLst>
          </p:cNvPr>
          <p:cNvPicPr>
            <a:picLocks noChangeAspect="1"/>
          </p:cNvPicPr>
          <p:nvPr/>
        </p:nvPicPr>
        <p:blipFill>
          <a:blip r:embed="rId4"/>
          <a:stretch>
            <a:fillRect/>
          </a:stretch>
        </p:blipFill>
        <p:spPr>
          <a:xfrm>
            <a:off x="8347183" y="3011583"/>
            <a:ext cx="3695700" cy="1962150"/>
          </a:xfrm>
          <a:prstGeom prst="rect">
            <a:avLst/>
          </a:prstGeom>
        </p:spPr>
      </p:pic>
      <p:sp>
        <p:nvSpPr>
          <p:cNvPr id="12" name="Oval 11">
            <a:extLst>
              <a:ext uri="{FF2B5EF4-FFF2-40B4-BE49-F238E27FC236}">
                <a16:creationId xmlns:a16="http://schemas.microsoft.com/office/drawing/2014/main" id="{37914C5A-AF81-4599-8195-F46C2902F90B}"/>
              </a:ext>
            </a:extLst>
          </p:cNvPr>
          <p:cNvSpPr/>
          <p:nvPr/>
        </p:nvSpPr>
        <p:spPr>
          <a:xfrm>
            <a:off x="10728623" y="3529061"/>
            <a:ext cx="1463377" cy="33735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DA6EBE4A-31F0-4DF2-A09F-301FE7C46D2F}"/>
              </a:ext>
            </a:extLst>
          </p:cNvPr>
          <p:cNvSpPr/>
          <p:nvPr/>
        </p:nvSpPr>
        <p:spPr>
          <a:xfrm>
            <a:off x="10728623" y="4046906"/>
            <a:ext cx="1463377" cy="33735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3ADC78DB-09FD-4A26-8C2F-46D11B5435DF}"/>
              </a:ext>
            </a:extLst>
          </p:cNvPr>
          <p:cNvSpPr txBox="1"/>
          <p:nvPr/>
        </p:nvSpPr>
        <p:spPr>
          <a:xfrm>
            <a:off x="422164" y="6265940"/>
            <a:ext cx="10841126" cy="400110"/>
          </a:xfrm>
          <a:prstGeom prst="rect">
            <a:avLst/>
          </a:prstGeom>
          <a:noFill/>
        </p:spPr>
        <p:txBody>
          <a:bodyPr wrap="square" rtlCol="0">
            <a:spAutoFit/>
          </a:bodyPr>
          <a:lstStyle/>
          <a:p>
            <a:pPr marL="342900" indent="-342900">
              <a:buClr>
                <a:schemeClr val="accent1"/>
              </a:buClr>
              <a:buFont typeface="Wingdings" panose="05000000000000000000" pitchFamily="2" charset="2"/>
              <a:buChar char="§"/>
            </a:pPr>
            <a:r>
              <a:rPr lang="en-US" sz="2000" dirty="0"/>
              <a:t>Select the most appropriate Job Code and HR Dept by selecting “Choose Value”</a:t>
            </a:r>
          </a:p>
        </p:txBody>
      </p:sp>
    </p:spTree>
    <p:extLst>
      <p:ext uri="{BB962C8B-B14F-4D97-AF65-F5344CB8AC3E}">
        <p14:creationId xmlns:p14="http://schemas.microsoft.com/office/powerpoint/2010/main" val="24016646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Positions Tab (</a:t>
            </a:r>
            <a:r>
              <a:rPr lang="en-US" dirty="0" err="1"/>
              <a:t>con’t</a:t>
            </a:r>
            <a:r>
              <a:rPr lang="en-US" dirty="0"/>
              <a:t>)</a:t>
            </a:r>
          </a:p>
        </p:txBody>
      </p:sp>
      <p:pic>
        <p:nvPicPr>
          <p:cNvPr id="6" name="Content Placeholder 5"/>
          <p:cNvPicPr>
            <a:picLocks noGrp="1" noChangeAspect="1"/>
          </p:cNvPicPr>
          <p:nvPr>
            <p:ph idx="1"/>
          </p:nvPr>
        </p:nvPicPr>
        <p:blipFill>
          <a:blip r:embed="rId2"/>
          <a:stretch>
            <a:fillRect/>
          </a:stretch>
        </p:blipFill>
        <p:spPr>
          <a:xfrm>
            <a:off x="1056716" y="2366314"/>
            <a:ext cx="9763125" cy="4019550"/>
          </a:xfrm>
          <a:prstGeom prst="rect">
            <a:avLst/>
          </a:prstGeom>
        </p:spPr>
      </p:pic>
      <p:sp>
        <p:nvSpPr>
          <p:cNvPr id="4" name="Slide Number Placeholder 3"/>
          <p:cNvSpPr>
            <a:spLocks noGrp="1"/>
          </p:cNvSpPr>
          <p:nvPr>
            <p:ph type="sldNum" sz="quarter" idx="12"/>
          </p:nvPr>
        </p:nvSpPr>
        <p:spPr/>
        <p:txBody>
          <a:bodyPr/>
          <a:lstStyle/>
          <a:p>
            <a:fld id="{65625F11-EADC-2944-8437-490DA1E2084F}" type="slidenum">
              <a:rPr lang="en-US" smtClean="0"/>
              <a:pPr/>
              <a:t>12</a:t>
            </a:fld>
            <a:endParaRPr lang="en-US" dirty="0"/>
          </a:p>
        </p:txBody>
      </p:sp>
      <p:sp>
        <p:nvSpPr>
          <p:cNvPr id="7" name="TextBox 6"/>
          <p:cNvSpPr txBox="1"/>
          <p:nvPr/>
        </p:nvSpPr>
        <p:spPr>
          <a:xfrm>
            <a:off x="275209" y="1366782"/>
            <a:ext cx="11638624" cy="1323439"/>
          </a:xfrm>
          <a:prstGeom prst="rect">
            <a:avLst/>
          </a:prstGeom>
          <a:solidFill>
            <a:schemeClr val="bg1"/>
          </a:solidFill>
        </p:spPr>
        <p:txBody>
          <a:bodyPr wrap="square" rtlCol="0">
            <a:spAutoFit/>
          </a:bodyPr>
          <a:lstStyle/>
          <a:p>
            <a:pPr marL="342900" indent="-342900">
              <a:buClr>
                <a:schemeClr val="accent1"/>
              </a:buClr>
              <a:buFont typeface="Wingdings" panose="05000000000000000000" pitchFamily="2" charset="2"/>
              <a:buChar char="§"/>
            </a:pPr>
            <a:r>
              <a:rPr lang="en-US" sz="2000" dirty="0">
                <a:ea typeface="20 db" charset="0"/>
                <a:cs typeface="20 db" charset="0"/>
              </a:rPr>
              <a:t>Complete the form:  Incumbent (if known), start date, working hours (typically 2080) and base salary.</a:t>
            </a:r>
          </a:p>
          <a:p>
            <a:pPr marL="342900" indent="-342900">
              <a:buClr>
                <a:schemeClr val="accent1"/>
              </a:buClr>
              <a:buFont typeface="Wingdings" panose="05000000000000000000" pitchFamily="2" charset="2"/>
              <a:buChar char="§"/>
            </a:pPr>
            <a:r>
              <a:rPr lang="en-US" sz="2000" dirty="0">
                <a:ea typeface="20 db" charset="0"/>
                <a:cs typeface="20 db" charset="0"/>
              </a:rPr>
              <a:t>Next, double click “Insert Distribution Line” (see adding or changing a distribution line)</a:t>
            </a:r>
          </a:p>
          <a:p>
            <a:pPr marL="342900" indent="-342900">
              <a:buClr>
                <a:schemeClr val="accent1"/>
              </a:buClr>
              <a:buFont typeface="Wingdings" panose="05000000000000000000" pitchFamily="2" charset="2"/>
              <a:buChar char="§"/>
            </a:pPr>
            <a:r>
              <a:rPr lang="en-US" sz="2000" dirty="0">
                <a:ea typeface="20 db" charset="0"/>
                <a:cs typeface="20 db" charset="0"/>
              </a:rPr>
              <a:t>Be sure to save your work before logging out.</a:t>
            </a:r>
          </a:p>
        </p:txBody>
      </p:sp>
      <p:sp>
        <p:nvSpPr>
          <p:cNvPr id="8" name="Oval 7"/>
          <p:cNvSpPr/>
          <p:nvPr/>
        </p:nvSpPr>
        <p:spPr>
          <a:xfrm>
            <a:off x="1100448" y="5897924"/>
            <a:ext cx="2413000" cy="640989"/>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894359" y="3993850"/>
            <a:ext cx="8087841" cy="734965"/>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6DA4CE0B-B107-44EA-82FC-86F32961A693}"/>
              </a:ext>
            </a:extLst>
          </p:cNvPr>
          <p:cNvSpPr/>
          <p:nvPr/>
        </p:nvSpPr>
        <p:spPr>
          <a:xfrm>
            <a:off x="9923778" y="4521722"/>
            <a:ext cx="907448" cy="207093"/>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310866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255CA-1CD9-4414-81A5-EBD5CCAEDDAF}"/>
              </a:ext>
            </a:extLst>
          </p:cNvPr>
          <p:cNvSpPr>
            <a:spLocks noGrp="1"/>
          </p:cNvSpPr>
          <p:nvPr>
            <p:ph type="title"/>
          </p:nvPr>
        </p:nvSpPr>
        <p:spPr>
          <a:xfrm>
            <a:off x="838200" y="136524"/>
            <a:ext cx="10515600" cy="1325563"/>
          </a:xfrm>
        </p:spPr>
        <p:txBody>
          <a:bodyPr/>
          <a:lstStyle/>
          <a:p>
            <a:r>
              <a:rPr lang="en-US" dirty="0"/>
              <a:t>Other Labor</a:t>
            </a:r>
          </a:p>
        </p:txBody>
      </p:sp>
      <p:sp>
        <p:nvSpPr>
          <p:cNvPr id="4" name="Slide Number Placeholder 3">
            <a:extLst>
              <a:ext uri="{FF2B5EF4-FFF2-40B4-BE49-F238E27FC236}">
                <a16:creationId xmlns:a16="http://schemas.microsoft.com/office/drawing/2014/main" id="{F3FDE071-4B29-491B-B256-929A87F9A9FF}"/>
              </a:ext>
            </a:extLst>
          </p:cNvPr>
          <p:cNvSpPr>
            <a:spLocks noGrp="1"/>
          </p:cNvSpPr>
          <p:nvPr>
            <p:ph type="sldNum" sz="quarter" idx="12"/>
          </p:nvPr>
        </p:nvSpPr>
        <p:spPr/>
        <p:txBody>
          <a:bodyPr/>
          <a:lstStyle/>
          <a:p>
            <a:fld id="{65625F11-EADC-2944-8437-490DA1E2084F}" type="slidenum">
              <a:rPr lang="en-US" smtClean="0"/>
              <a:pPr/>
              <a:t>13</a:t>
            </a:fld>
            <a:endParaRPr lang="en-US" dirty="0"/>
          </a:p>
        </p:txBody>
      </p:sp>
      <p:sp>
        <p:nvSpPr>
          <p:cNvPr id="3" name="TextBox 2"/>
          <p:cNvSpPr txBox="1"/>
          <p:nvPr/>
        </p:nvSpPr>
        <p:spPr>
          <a:xfrm>
            <a:off x="1066797" y="1295377"/>
            <a:ext cx="9642389" cy="2862322"/>
          </a:xfrm>
          <a:prstGeom prst="rect">
            <a:avLst/>
          </a:prstGeom>
          <a:noFill/>
        </p:spPr>
        <p:txBody>
          <a:bodyPr wrap="square" rtlCol="0">
            <a:spAutoFit/>
          </a:bodyPr>
          <a:lstStyle/>
          <a:p>
            <a:pPr marL="342900" indent="-342900">
              <a:buClr>
                <a:schemeClr val="accent1"/>
              </a:buClr>
              <a:buFont typeface="Wingdings" panose="05000000000000000000" pitchFamily="2" charset="2"/>
              <a:buChar char="§"/>
            </a:pPr>
            <a:r>
              <a:rPr lang="en-US" sz="2000" dirty="0"/>
              <a:t>Other Labor is for bulk planning all non-benefitted payroll</a:t>
            </a:r>
          </a:p>
          <a:p>
            <a:pPr marL="342900" indent="-342900">
              <a:buClr>
                <a:schemeClr val="accent1"/>
              </a:buClr>
              <a:buFont typeface="Wingdings" panose="05000000000000000000" pitchFamily="2" charset="2"/>
              <a:buChar char="§"/>
            </a:pPr>
            <a:r>
              <a:rPr lang="en-US" sz="2000" dirty="0"/>
              <a:t>Budget is planned at each account subsidiary in the non-benefitted category (Temp./Non-benefitted Payroll, Non-Regular Payroll, Graduate Student Payroll), by department and fund.  The blue cells are where you plan the full amount for both Current Year Projection and Budget Year Projection.  Fringe amounts populate automatically when planning.  In FY25 planning general funds are prepopulated with a target amount and other funds are prepopulated with FY23’s actual values.  Areas can change these amounts in these cells other than in funds OBFP have specified to keep at FY23’s actual values (see “High Level Guidance for FY25” presentation).</a:t>
            </a:r>
          </a:p>
        </p:txBody>
      </p:sp>
      <p:pic>
        <p:nvPicPr>
          <p:cNvPr id="8" name="Picture 7">
            <a:extLst>
              <a:ext uri="{FF2B5EF4-FFF2-40B4-BE49-F238E27FC236}">
                <a16:creationId xmlns:a16="http://schemas.microsoft.com/office/drawing/2014/main" id="{739BA92A-4FEA-0D0A-D66A-6159235D0892}"/>
              </a:ext>
            </a:extLst>
          </p:cNvPr>
          <p:cNvPicPr>
            <a:picLocks noChangeAspect="1"/>
          </p:cNvPicPr>
          <p:nvPr/>
        </p:nvPicPr>
        <p:blipFill>
          <a:blip r:embed="rId2"/>
          <a:stretch>
            <a:fillRect/>
          </a:stretch>
        </p:blipFill>
        <p:spPr>
          <a:xfrm>
            <a:off x="285750" y="4225939"/>
            <a:ext cx="11620500" cy="2181225"/>
          </a:xfrm>
          <a:prstGeom prst="rect">
            <a:avLst/>
          </a:prstGeom>
        </p:spPr>
      </p:pic>
    </p:spTree>
    <p:extLst>
      <p:ext uri="{BB962C8B-B14F-4D97-AF65-F5344CB8AC3E}">
        <p14:creationId xmlns:p14="http://schemas.microsoft.com/office/powerpoint/2010/main" val="454050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Guiding Principles</a:t>
            </a:r>
          </a:p>
        </p:txBody>
      </p:sp>
      <p:sp>
        <p:nvSpPr>
          <p:cNvPr id="6" name="Content Placeholder 5"/>
          <p:cNvSpPr>
            <a:spLocks noGrp="1"/>
          </p:cNvSpPr>
          <p:nvPr>
            <p:ph idx="1"/>
          </p:nvPr>
        </p:nvSpPr>
        <p:spPr/>
        <p:txBody>
          <a:bodyPr>
            <a:normAutofit fontScale="85000" lnSpcReduction="20000"/>
          </a:bodyPr>
          <a:lstStyle/>
          <a:p>
            <a:r>
              <a:rPr lang="en-US" dirty="0"/>
              <a:t>Position management incumbent employee information in PeopleSoft is the source of position data in UM-Plan.</a:t>
            </a:r>
          </a:p>
          <a:p>
            <a:r>
              <a:rPr lang="en-US" dirty="0"/>
              <a:t>Position data has been fed to UM-Plan on a snapshot date </a:t>
            </a:r>
            <a:r>
              <a:rPr lang="en-US" dirty="0">
                <a:solidFill>
                  <a:srgbClr val="FF0000"/>
                </a:solidFill>
              </a:rPr>
              <a:t>September 11, 2023</a:t>
            </a:r>
            <a:r>
              <a:rPr lang="en-US" dirty="0"/>
              <a:t>.</a:t>
            </a:r>
          </a:p>
          <a:p>
            <a:r>
              <a:rPr lang="en-US" dirty="0"/>
              <a:t>All positions should be reviewed by your department to ensure complete and accurate information.</a:t>
            </a:r>
          </a:p>
          <a:p>
            <a:r>
              <a:rPr lang="en-US" dirty="0"/>
              <a:t>Some fields will be managed by the budget office to ensure consistency (for example, fringe rate, merit, and step increases).</a:t>
            </a:r>
          </a:p>
          <a:p>
            <a:pPr lvl="1"/>
            <a:r>
              <a:rPr lang="en-US" dirty="0"/>
              <a:t>NOTE: Merit in FY25 process contains a placeholder for vacancy savings assumptions.</a:t>
            </a:r>
          </a:p>
          <a:p>
            <a:r>
              <a:rPr lang="en-US" dirty="0"/>
              <a:t>New position requests or the re-organization of current positions (see: “Guidance on New Positions and Reorganization” training) will be reviewed with your budget area; impact on the number of FTEs and budgeted funds must be considered.</a:t>
            </a:r>
          </a:p>
          <a:p>
            <a:r>
              <a:rPr lang="en-US" dirty="0"/>
              <a:t>Once approved, updates to position data in PeopleSoft will be made by the Budget and HR offices to reflect approved changes.</a:t>
            </a:r>
          </a:p>
        </p:txBody>
      </p:sp>
      <p:sp>
        <p:nvSpPr>
          <p:cNvPr id="2" name="Slide Number Placeholder 1"/>
          <p:cNvSpPr>
            <a:spLocks noGrp="1"/>
          </p:cNvSpPr>
          <p:nvPr>
            <p:ph type="sldNum" sz="quarter" idx="12"/>
          </p:nvPr>
        </p:nvSpPr>
        <p:spPr/>
        <p:txBody>
          <a:bodyPr/>
          <a:lstStyle/>
          <a:p>
            <a:fld id="{65625F11-EADC-2944-8437-490DA1E2084F}" type="slidenum">
              <a:rPr lang="en-US" smtClean="0"/>
              <a:pPr/>
              <a:t>2</a:t>
            </a:fld>
            <a:endParaRPr lang="en-US"/>
          </a:p>
        </p:txBody>
      </p:sp>
    </p:spTree>
    <p:extLst>
      <p:ext uri="{BB962C8B-B14F-4D97-AF65-F5344CB8AC3E}">
        <p14:creationId xmlns:p14="http://schemas.microsoft.com/office/powerpoint/2010/main" val="3088443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9852B-5BE8-45A2-94DE-EBD835584139}"/>
              </a:ext>
            </a:extLst>
          </p:cNvPr>
          <p:cNvSpPr>
            <a:spLocks noGrp="1"/>
          </p:cNvSpPr>
          <p:nvPr>
            <p:ph type="title"/>
          </p:nvPr>
        </p:nvSpPr>
        <p:spPr/>
        <p:txBody>
          <a:bodyPr/>
          <a:lstStyle/>
          <a:p>
            <a:r>
              <a:rPr lang="en-US" dirty="0"/>
              <a:t>Navigation</a:t>
            </a:r>
          </a:p>
        </p:txBody>
      </p:sp>
      <p:sp>
        <p:nvSpPr>
          <p:cNvPr id="4" name="Slide Number Placeholder 3">
            <a:extLst>
              <a:ext uri="{FF2B5EF4-FFF2-40B4-BE49-F238E27FC236}">
                <a16:creationId xmlns:a16="http://schemas.microsoft.com/office/drawing/2014/main" id="{60713062-E10E-4CC3-981D-B184DCBC60D0}"/>
              </a:ext>
            </a:extLst>
          </p:cNvPr>
          <p:cNvSpPr>
            <a:spLocks noGrp="1"/>
          </p:cNvSpPr>
          <p:nvPr>
            <p:ph type="sldNum" sz="quarter" idx="12"/>
          </p:nvPr>
        </p:nvSpPr>
        <p:spPr/>
        <p:txBody>
          <a:bodyPr/>
          <a:lstStyle/>
          <a:p>
            <a:fld id="{65625F11-EADC-2944-8437-490DA1E2084F}" type="slidenum">
              <a:rPr lang="en-US" smtClean="0"/>
              <a:pPr/>
              <a:t>3</a:t>
            </a:fld>
            <a:endParaRPr lang="en-US" dirty="0"/>
          </a:p>
        </p:txBody>
      </p:sp>
      <p:sp>
        <p:nvSpPr>
          <p:cNvPr id="7" name="TextBox 6"/>
          <p:cNvSpPr txBox="1"/>
          <p:nvPr/>
        </p:nvSpPr>
        <p:spPr>
          <a:xfrm>
            <a:off x="5255398" y="1243656"/>
            <a:ext cx="6936602" cy="1277850"/>
          </a:xfrm>
          <a:prstGeom prst="rect">
            <a:avLst/>
          </a:prstGeom>
          <a:noFill/>
        </p:spPr>
        <p:txBody>
          <a:bodyPr wrap="square" rtlCol="0">
            <a:spAutoFit/>
          </a:bodyPr>
          <a:lstStyle/>
          <a:p>
            <a:pPr marL="228600" indent="-228600">
              <a:lnSpc>
                <a:spcPct val="110000"/>
              </a:lnSpc>
              <a:spcAft>
                <a:spcPts val="1200"/>
              </a:spcAft>
              <a:buClr>
                <a:schemeClr val="accent1"/>
              </a:buClr>
              <a:buFont typeface="Wingdings" charset="2"/>
              <a:buChar char="§"/>
            </a:pPr>
            <a:r>
              <a:rPr lang="en-US" sz="2400" dirty="0">
                <a:ea typeface="20 db" charset="0"/>
                <a:cs typeface="20 db" charset="0"/>
              </a:rPr>
              <a:t>Using the “UM-Plan Budget User” selection in Navigation Bar on the left, double click on Open Labor Plan Files</a:t>
            </a:r>
          </a:p>
        </p:txBody>
      </p:sp>
      <p:pic>
        <p:nvPicPr>
          <p:cNvPr id="9" name="Picture 8">
            <a:extLst>
              <a:ext uri="{FF2B5EF4-FFF2-40B4-BE49-F238E27FC236}">
                <a16:creationId xmlns:a16="http://schemas.microsoft.com/office/drawing/2014/main" id="{E72CAEB1-528F-4920-98A9-FA18BF2FF0CF}"/>
              </a:ext>
            </a:extLst>
          </p:cNvPr>
          <p:cNvPicPr>
            <a:picLocks noChangeAspect="1"/>
          </p:cNvPicPr>
          <p:nvPr/>
        </p:nvPicPr>
        <p:blipFill>
          <a:blip r:embed="rId2"/>
          <a:stretch>
            <a:fillRect/>
          </a:stretch>
        </p:blipFill>
        <p:spPr>
          <a:xfrm>
            <a:off x="723008" y="1457325"/>
            <a:ext cx="4162425" cy="3943350"/>
          </a:xfrm>
          <a:prstGeom prst="rect">
            <a:avLst/>
          </a:prstGeom>
        </p:spPr>
      </p:pic>
      <p:sp>
        <p:nvSpPr>
          <p:cNvPr id="14" name="Oval 13">
            <a:extLst>
              <a:ext uri="{FF2B5EF4-FFF2-40B4-BE49-F238E27FC236}">
                <a16:creationId xmlns:a16="http://schemas.microsoft.com/office/drawing/2014/main" id="{B9564AE7-E45C-4DE1-8C0E-651F8EBAA6B7}"/>
              </a:ext>
            </a:extLst>
          </p:cNvPr>
          <p:cNvSpPr/>
          <p:nvPr/>
        </p:nvSpPr>
        <p:spPr>
          <a:xfrm>
            <a:off x="838200" y="2077375"/>
            <a:ext cx="1828800" cy="20896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F5A9FC2-FF56-4CB0-BC7C-49D00C949371}"/>
              </a:ext>
            </a:extLst>
          </p:cNvPr>
          <p:cNvSpPr/>
          <p:nvPr/>
        </p:nvSpPr>
        <p:spPr>
          <a:xfrm rot="16200000">
            <a:off x="-76200" y="3166105"/>
            <a:ext cx="1828800" cy="42487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7845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Navigation Cont’d</a:t>
            </a:r>
          </a:p>
        </p:txBody>
      </p:sp>
      <p:sp>
        <p:nvSpPr>
          <p:cNvPr id="9" name="Content Placeholder 8"/>
          <p:cNvSpPr>
            <a:spLocks noGrp="1"/>
          </p:cNvSpPr>
          <p:nvPr>
            <p:ph sz="half" idx="1"/>
          </p:nvPr>
        </p:nvSpPr>
        <p:spPr>
          <a:xfrm>
            <a:off x="7726680" y="1851661"/>
            <a:ext cx="4009218" cy="2476499"/>
          </a:xfrm>
        </p:spPr>
        <p:txBody>
          <a:bodyPr/>
          <a:lstStyle/>
          <a:p>
            <a:pPr marL="342900" lvl="0" indent="-342900">
              <a:lnSpc>
                <a:spcPct val="90000"/>
              </a:lnSpc>
              <a:spcBef>
                <a:spcPts val="1200"/>
              </a:spcBef>
              <a:spcAft>
                <a:spcPts val="0"/>
              </a:spcAft>
              <a:buClr>
                <a:srgbClr val="0068AE"/>
              </a:buClr>
              <a:buFont typeface="Wingdings" panose="05000000000000000000" pitchFamily="2" charset="2"/>
              <a:buChar char="§"/>
            </a:pPr>
            <a:r>
              <a:rPr lang="en-US" sz="2400" dirty="0">
                <a:solidFill>
                  <a:srgbClr val="000000"/>
                </a:solidFill>
                <a:ea typeface="+mn-ea"/>
                <a:cs typeface="+mn-cs"/>
              </a:rPr>
              <a:t>Double click on the Open Plan File.</a:t>
            </a:r>
          </a:p>
          <a:p>
            <a:pPr marL="342900" lvl="0" indent="-342900">
              <a:lnSpc>
                <a:spcPct val="90000"/>
              </a:lnSpc>
              <a:spcBef>
                <a:spcPts val="1200"/>
              </a:spcBef>
              <a:spcAft>
                <a:spcPts val="0"/>
              </a:spcAft>
              <a:buClr>
                <a:srgbClr val="0068AE"/>
              </a:buClr>
              <a:buFont typeface="Wingdings" panose="05000000000000000000" pitchFamily="2" charset="2"/>
              <a:buChar char="§"/>
            </a:pPr>
            <a:r>
              <a:rPr lang="en-US" sz="2400" dirty="0">
                <a:solidFill>
                  <a:srgbClr val="000000"/>
                </a:solidFill>
                <a:ea typeface="+mn-ea"/>
                <a:cs typeface="+mn-cs"/>
              </a:rPr>
              <a:t>Your department’s Labor plan file will open.</a:t>
            </a:r>
          </a:p>
          <a:p>
            <a:pPr marL="0" indent="0">
              <a:buNone/>
            </a:pPr>
            <a:endParaRPr lang="en-US" dirty="0"/>
          </a:p>
        </p:txBody>
      </p:sp>
      <p:sp>
        <p:nvSpPr>
          <p:cNvPr id="4" name="Slide Number Placeholder 3"/>
          <p:cNvSpPr>
            <a:spLocks noGrp="1"/>
          </p:cNvSpPr>
          <p:nvPr>
            <p:ph type="sldNum" sz="quarter" idx="12"/>
          </p:nvPr>
        </p:nvSpPr>
        <p:spPr/>
        <p:txBody>
          <a:bodyPr/>
          <a:lstStyle/>
          <a:p>
            <a:fld id="{65625F11-EADC-2944-8437-490DA1E2084F}" type="slidenum">
              <a:rPr lang="en-US" smtClean="0"/>
              <a:pPr/>
              <a:t>4</a:t>
            </a:fld>
            <a:endParaRPr lang="en-US" dirty="0"/>
          </a:p>
        </p:txBody>
      </p:sp>
      <p:pic>
        <p:nvPicPr>
          <p:cNvPr id="8" name="Picture 7">
            <a:extLst>
              <a:ext uri="{FF2B5EF4-FFF2-40B4-BE49-F238E27FC236}">
                <a16:creationId xmlns:a16="http://schemas.microsoft.com/office/drawing/2014/main" id="{C7D2C2A9-400D-AFC6-C149-24EF87182916}"/>
              </a:ext>
            </a:extLst>
          </p:cNvPr>
          <p:cNvPicPr>
            <a:picLocks noChangeAspect="1"/>
          </p:cNvPicPr>
          <p:nvPr/>
        </p:nvPicPr>
        <p:blipFill>
          <a:blip r:embed="rId2"/>
          <a:stretch>
            <a:fillRect/>
          </a:stretch>
        </p:blipFill>
        <p:spPr>
          <a:xfrm>
            <a:off x="306705" y="1496812"/>
            <a:ext cx="7419975" cy="4610100"/>
          </a:xfrm>
          <a:prstGeom prst="rect">
            <a:avLst/>
          </a:prstGeom>
        </p:spPr>
      </p:pic>
    </p:spTree>
    <p:extLst>
      <p:ext uri="{BB962C8B-B14F-4D97-AF65-F5344CB8AC3E}">
        <p14:creationId xmlns:p14="http://schemas.microsoft.com/office/powerpoint/2010/main" val="17945747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396A8-5726-4160-AD9A-28085EFA6AFB}"/>
              </a:ext>
            </a:extLst>
          </p:cNvPr>
          <p:cNvSpPr>
            <a:spLocks noGrp="1"/>
          </p:cNvSpPr>
          <p:nvPr>
            <p:ph type="title"/>
          </p:nvPr>
        </p:nvSpPr>
        <p:spPr/>
        <p:txBody>
          <a:bodyPr/>
          <a:lstStyle/>
          <a:p>
            <a:r>
              <a:rPr lang="en-US" dirty="0"/>
              <a:t>Tabs in Plan File</a:t>
            </a:r>
          </a:p>
        </p:txBody>
      </p:sp>
      <p:sp>
        <p:nvSpPr>
          <p:cNvPr id="4" name="Slide Number Placeholder 3">
            <a:extLst>
              <a:ext uri="{FF2B5EF4-FFF2-40B4-BE49-F238E27FC236}">
                <a16:creationId xmlns:a16="http://schemas.microsoft.com/office/drawing/2014/main" id="{F803735F-3C04-4F60-A693-2EAA753FC0EF}"/>
              </a:ext>
            </a:extLst>
          </p:cNvPr>
          <p:cNvSpPr>
            <a:spLocks noGrp="1"/>
          </p:cNvSpPr>
          <p:nvPr>
            <p:ph type="sldNum" sz="quarter" idx="12"/>
          </p:nvPr>
        </p:nvSpPr>
        <p:spPr/>
        <p:txBody>
          <a:bodyPr/>
          <a:lstStyle/>
          <a:p>
            <a:fld id="{65625F11-EADC-2944-8437-490DA1E2084F}" type="slidenum">
              <a:rPr lang="en-US" smtClean="0"/>
              <a:pPr/>
              <a:t>5</a:t>
            </a:fld>
            <a:endParaRPr lang="en-US" dirty="0"/>
          </a:p>
        </p:txBody>
      </p:sp>
      <p:sp>
        <p:nvSpPr>
          <p:cNvPr id="3" name="TextBox 2"/>
          <p:cNvSpPr txBox="1"/>
          <p:nvPr/>
        </p:nvSpPr>
        <p:spPr>
          <a:xfrm>
            <a:off x="766764" y="1426290"/>
            <a:ext cx="10360782" cy="3785652"/>
          </a:xfrm>
          <a:prstGeom prst="rect">
            <a:avLst/>
          </a:prstGeom>
          <a:noFill/>
        </p:spPr>
        <p:txBody>
          <a:bodyPr wrap="square" rtlCol="0">
            <a:spAutoFit/>
          </a:bodyPr>
          <a:lstStyle/>
          <a:p>
            <a:pPr marL="342900" indent="-342900">
              <a:buClr>
                <a:schemeClr val="accent1"/>
              </a:buClr>
              <a:buFont typeface="Wingdings" panose="05000000000000000000" pitchFamily="2" charset="2"/>
              <a:buChar char="§"/>
            </a:pPr>
            <a:r>
              <a:rPr lang="en-US" sz="2000" dirty="0"/>
              <a:t>Once a plan file is open you will see that each plan file has a listing of tabs at the bottom that you can navigate</a:t>
            </a:r>
          </a:p>
          <a:p>
            <a:pPr marL="800100" lvl="1" indent="-342900">
              <a:buClr>
                <a:schemeClr val="accent1"/>
              </a:buClr>
              <a:buFont typeface="Wingdings" panose="05000000000000000000" pitchFamily="2" charset="2"/>
              <a:buChar char="§"/>
            </a:pPr>
            <a:r>
              <a:rPr lang="en-US" sz="2000" b="1" dirty="0"/>
              <a:t>Positions: Edit and confirm existing positions</a:t>
            </a:r>
          </a:p>
          <a:p>
            <a:pPr marL="800100" lvl="1" indent="-342900">
              <a:buClr>
                <a:schemeClr val="accent1"/>
              </a:buClr>
              <a:buFont typeface="Wingdings" panose="05000000000000000000" pitchFamily="2" charset="2"/>
              <a:buChar char="§"/>
            </a:pPr>
            <a:r>
              <a:rPr lang="en-US" sz="2000" b="1" dirty="0"/>
              <a:t>New Positions: Add new positions (see: “Guidance on New Positions and Reorganization” training) </a:t>
            </a:r>
          </a:p>
          <a:p>
            <a:pPr marL="800100" lvl="1" indent="-342900">
              <a:buClr>
                <a:schemeClr val="accent1"/>
              </a:buClr>
              <a:buFont typeface="Wingdings" panose="05000000000000000000" pitchFamily="2" charset="2"/>
              <a:buChar char="§"/>
            </a:pPr>
            <a:r>
              <a:rPr lang="en-US" sz="2000" dirty="0"/>
              <a:t>Funding: High level summary of each position detailing funding sources</a:t>
            </a:r>
          </a:p>
          <a:p>
            <a:pPr marL="800100" lvl="1" indent="-342900">
              <a:buClr>
                <a:schemeClr val="accent1"/>
              </a:buClr>
              <a:buFont typeface="Wingdings" panose="05000000000000000000" pitchFamily="2" charset="2"/>
              <a:buChar char="§"/>
            </a:pPr>
            <a:r>
              <a:rPr lang="en-US" sz="2000" dirty="0"/>
              <a:t>Roster: High level summary of each position inclusive of all funds</a:t>
            </a:r>
          </a:p>
          <a:p>
            <a:pPr marL="800100" lvl="1" indent="-342900">
              <a:buClr>
                <a:schemeClr val="accent1"/>
              </a:buClr>
              <a:buFont typeface="Wingdings" panose="05000000000000000000" pitchFamily="2" charset="2"/>
              <a:buChar char="§"/>
            </a:pPr>
            <a:r>
              <a:rPr lang="en-US" sz="2000" b="1" dirty="0"/>
              <a:t>Other Labor: Planning for non-benefitted labor</a:t>
            </a:r>
          </a:p>
          <a:p>
            <a:pPr marL="800100" lvl="1" indent="-342900">
              <a:buClr>
                <a:schemeClr val="accent1"/>
              </a:buClr>
              <a:buFont typeface="Wingdings" panose="05000000000000000000" pitchFamily="2" charset="2"/>
              <a:buChar char="§"/>
            </a:pPr>
            <a:r>
              <a:rPr lang="en-US" sz="2000" dirty="0"/>
              <a:t>Labor Summary: Total labor summary inclusive of all funds</a:t>
            </a:r>
          </a:p>
          <a:p>
            <a:pPr marL="800100" lvl="1" indent="-342900">
              <a:buClr>
                <a:schemeClr val="accent1"/>
              </a:buClr>
              <a:buFont typeface="Wingdings" panose="05000000000000000000" pitchFamily="2" charset="2"/>
              <a:buChar char="§"/>
            </a:pPr>
            <a:r>
              <a:rPr lang="en-US" sz="2000" dirty="0"/>
              <a:t>Labor Summary By Fund: Total labor summary detailing funding sources</a:t>
            </a:r>
          </a:p>
          <a:p>
            <a:pPr lvl="1">
              <a:buClr>
                <a:schemeClr val="accent1"/>
              </a:buClr>
            </a:pPr>
            <a:endParaRPr lang="en-US" sz="2000" dirty="0"/>
          </a:p>
          <a:p>
            <a:pPr lvl="1">
              <a:buClr>
                <a:schemeClr val="accent1"/>
              </a:buClr>
            </a:pPr>
            <a:r>
              <a:rPr lang="en-US" sz="2000" b="1" dirty="0"/>
              <a:t>Bold indicates tabs where users will edit/update information</a:t>
            </a:r>
          </a:p>
        </p:txBody>
      </p:sp>
      <p:pic>
        <p:nvPicPr>
          <p:cNvPr id="11" name="Picture 10">
            <a:extLst>
              <a:ext uri="{FF2B5EF4-FFF2-40B4-BE49-F238E27FC236}">
                <a16:creationId xmlns:a16="http://schemas.microsoft.com/office/drawing/2014/main" id="{50268A3E-5D8A-43DA-9D8E-A9EB35EE5001}"/>
              </a:ext>
            </a:extLst>
          </p:cNvPr>
          <p:cNvPicPr>
            <a:picLocks noChangeAspect="1"/>
          </p:cNvPicPr>
          <p:nvPr/>
        </p:nvPicPr>
        <p:blipFill>
          <a:blip r:embed="rId2"/>
          <a:stretch>
            <a:fillRect/>
          </a:stretch>
        </p:blipFill>
        <p:spPr>
          <a:xfrm>
            <a:off x="270998" y="5736539"/>
            <a:ext cx="11197179" cy="984937"/>
          </a:xfrm>
          <a:prstGeom prst="rect">
            <a:avLst/>
          </a:prstGeom>
        </p:spPr>
      </p:pic>
    </p:spTree>
    <p:extLst>
      <p:ext uri="{BB962C8B-B14F-4D97-AF65-F5344CB8AC3E}">
        <p14:creationId xmlns:p14="http://schemas.microsoft.com/office/powerpoint/2010/main" val="37567643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396A8-5726-4160-AD9A-28085EFA6AFB}"/>
              </a:ext>
            </a:extLst>
          </p:cNvPr>
          <p:cNvSpPr>
            <a:spLocks noGrp="1"/>
          </p:cNvSpPr>
          <p:nvPr>
            <p:ph type="title"/>
          </p:nvPr>
        </p:nvSpPr>
        <p:spPr/>
        <p:txBody>
          <a:bodyPr/>
          <a:lstStyle/>
          <a:p>
            <a:r>
              <a:rPr lang="en-US" dirty="0"/>
              <a:t>Roster Tab</a:t>
            </a:r>
          </a:p>
        </p:txBody>
      </p:sp>
      <p:sp>
        <p:nvSpPr>
          <p:cNvPr id="4" name="Slide Number Placeholder 3">
            <a:extLst>
              <a:ext uri="{FF2B5EF4-FFF2-40B4-BE49-F238E27FC236}">
                <a16:creationId xmlns:a16="http://schemas.microsoft.com/office/drawing/2014/main" id="{F803735F-3C04-4F60-A693-2EAA753FC0EF}"/>
              </a:ext>
            </a:extLst>
          </p:cNvPr>
          <p:cNvSpPr>
            <a:spLocks noGrp="1"/>
          </p:cNvSpPr>
          <p:nvPr>
            <p:ph type="sldNum" sz="quarter" idx="12"/>
          </p:nvPr>
        </p:nvSpPr>
        <p:spPr/>
        <p:txBody>
          <a:bodyPr/>
          <a:lstStyle/>
          <a:p>
            <a:fld id="{65625F11-EADC-2944-8437-490DA1E2084F}" type="slidenum">
              <a:rPr lang="en-US" smtClean="0"/>
              <a:pPr/>
              <a:t>6</a:t>
            </a:fld>
            <a:endParaRPr lang="en-US" dirty="0"/>
          </a:p>
        </p:txBody>
      </p:sp>
      <p:sp>
        <p:nvSpPr>
          <p:cNvPr id="3" name="TextBox 2"/>
          <p:cNvSpPr txBox="1"/>
          <p:nvPr/>
        </p:nvSpPr>
        <p:spPr>
          <a:xfrm>
            <a:off x="915609" y="2345343"/>
            <a:ext cx="10360782" cy="2554545"/>
          </a:xfrm>
          <a:prstGeom prst="rect">
            <a:avLst/>
          </a:prstGeom>
          <a:noFill/>
        </p:spPr>
        <p:txBody>
          <a:bodyPr wrap="square" rtlCol="0">
            <a:spAutoFit/>
          </a:bodyPr>
          <a:lstStyle/>
          <a:p>
            <a:pPr marL="342900" indent="-342900">
              <a:buClr>
                <a:schemeClr val="accent1"/>
              </a:buClr>
              <a:buFont typeface="Wingdings" panose="05000000000000000000" pitchFamily="2" charset="2"/>
              <a:buChar char="§"/>
            </a:pPr>
            <a:r>
              <a:rPr lang="en-US" sz="2000" dirty="0"/>
              <a:t>HR Roster tab is a complete listing of positions with employees, vacant</a:t>
            </a:r>
            <a:r>
              <a:rPr lang="en-US" sz="2000" dirty="0">
                <a:solidFill>
                  <a:srgbClr val="FF0000"/>
                </a:solidFill>
              </a:rPr>
              <a:t> </a:t>
            </a:r>
            <a:r>
              <a:rPr lang="en-US" sz="2000" dirty="0"/>
              <a:t>positions, and new positions.</a:t>
            </a:r>
          </a:p>
          <a:p>
            <a:pPr marL="342900" indent="-342900">
              <a:buClr>
                <a:schemeClr val="accent1"/>
              </a:buClr>
              <a:buFont typeface="Wingdings" panose="05000000000000000000" pitchFamily="2" charset="2"/>
              <a:buChar char="§"/>
            </a:pPr>
            <a:r>
              <a:rPr lang="en-US" sz="2000" dirty="0"/>
              <a:t>The HR roster tab is a good place to start to help guide you in what benefitted positions may need to be updated on the Positions tab, it is also a good place to review changes you have made in the Positions tab to make sure data is accurate.</a:t>
            </a:r>
          </a:p>
          <a:p>
            <a:pPr marL="342900" indent="-342900">
              <a:buClr>
                <a:schemeClr val="accent1"/>
              </a:buClr>
              <a:buFont typeface="Wingdings" panose="05000000000000000000" pitchFamily="2" charset="2"/>
              <a:buChar char="§"/>
            </a:pPr>
            <a:r>
              <a:rPr lang="en-US" sz="2000" dirty="0"/>
              <a:t>Be sure to confirm that all positions listed are still active and should be planned or and that positions that are active have a projected salary.</a:t>
            </a:r>
          </a:p>
        </p:txBody>
      </p:sp>
    </p:spTree>
    <p:extLst>
      <p:ext uri="{BB962C8B-B14F-4D97-AF65-F5344CB8AC3E}">
        <p14:creationId xmlns:p14="http://schemas.microsoft.com/office/powerpoint/2010/main" val="11654867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2942" y="-103587"/>
            <a:ext cx="10515600" cy="1325563"/>
          </a:xfrm>
        </p:spPr>
        <p:txBody>
          <a:bodyPr/>
          <a:lstStyle/>
          <a:p>
            <a:r>
              <a:rPr lang="en-US" dirty="0"/>
              <a:t>Labor Plan file: Pre-populated (filled position)</a:t>
            </a:r>
          </a:p>
        </p:txBody>
      </p:sp>
      <p:sp>
        <p:nvSpPr>
          <p:cNvPr id="2" name="Slide Number Placeholder 1"/>
          <p:cNvSpPr>
            <a:spLocks noGrp="1"/>
          </p:cNvSpPr>
          <p:nvPr>
            <p:ph type="sldNum" sz="quarter" idx="12"/>
          </p:nvPr>
        </p:nvSpPr>
        <p:spPr/>
        <p:txBody>
          <a:bodyPr/>
          <a:lstStyle/>
          <a:p>
            <a:fld id="{65625F11-EADC-2944-8437-490DA1E2084F}" type="slidenum">
              <a:rPr lang="en-US" smtClean="0"/>
              <a:pPr/>
              <a:t>7</a:t>
            </a:fld>
            <a:endParaRPr lang="en-US"/>
          </a:p>
        </p:txBody>
      </p:sp>
      <p:pic>
        <p:nvPicPr>
          <p:cNvPr id="5" name="Picture 4"/>
          <p:cNvPicPr>
            <a:picLocks noChangeAspect="1"/>
          </p:cNvPicPr>
          <p:nvPr/>
        </p:nvPicPr>
        <p:blipFill>
          <a:blip r:embed="rId3"/>
          <a:stretch>
            <a:fillRect/>
          </a:stretch>
        </p:blipFill>
        <p:spPr>
          <a:xfrm>
            <a:off x="2979885" y="1027907"/>
            <a:ext cx="9189173" cy="4812556"/>
          </a:xfrm>
          <a:prstGeom prst="rect">
            <a:avLst/>
          </a:prstGeom>
          <a:ln>
            <a:solidFill>
              <a:schemeClr val="tx1"/>
            </a:solidFill>
          </a:ln>
        </p:spPr>
      </p:pic>
      <p:sp>
        <p:nvSpPr>
          <p:cNvPr id="6" name="Rectangle 5"/>
          <p:cNvSpPr/>
          <p:nvPr/>
        </p:nvSpPr>
        <p:spPr>
          <a:xfrm>
            <a:off x="5228977" y="1328943"/>
            <a:ext cx="723331" cy="44961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851141" y="1328943"/>
            <a:ext cx="723331" cy="44961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588120" y="1328943"/>
            <a:ext cx="1228334" cy="44961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203653" y="2142701"/>
            <a:ext cx="4489971" cy="94169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739917" y="1910688"/>
            <a:ext cx="1983510" cy="23201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574472" y="1328943"/>
            <a:ext cx="1228334" cy="44961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57581" y="1328943"/>
            <a:ext cx="1228334" cy="44961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3480322" y="3420675"/>
            <a:ext cx="5022233" cy="74166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E9BE2C2A-A7D5-4171-A97A-31EDB67164DA}"/>
              </a:ext>
            </a:extLst>
          </p:cNvPr>
          <p:cNvSpPr/>
          <p:nvPr/>
        </p:nvSpPr>
        <p:spPr>
          <a:xfrm>
            <a:off x="180759" y="1681338"/>
            <a:ext cx="2601554" cy="4031873"/>
          </a:xfrm>
          <a:prstGeom prst="rect">
            <a:avLst/>
          </a:prstGeom>
          <a:solidFill>
            <a:schemeClr val="bg1"/>
          </a:solidFill>
        </p:spPr>
        <p:txBody>
          <a:bodyPr wrap="square">
            <a:spAutoFit/>
          </a:bodyPr>
          <a:lstStyle/>
          <a:p>
            <a:r>
              <a:rPr lang="en-US" sz="1600" u="sng" dirty="0">
                <a:solidFill>
                  <a:srgbClr val="000000"/>
                </a:solidFill>
              </a:rPr>
              <a:t>Positions Tab: </a:t>
            </a:r>
            <a:br>
              <a:rPr lang="en-US" sz="1600" dirty="0">
                <a:solidFill>
                  <a:srgbClr val="000000"/>
                </a:solidFill>
              </a:rPr>
            </a:br>
            <a:r>
              <a:rPr lang="en-US" sz="1600" dirty="0">
                <a:solidFill>
                  <a:srgbClr val="000000"/>
                </a:solidFill>
              </a:rPr>
              <a:t>Review each position block and confirm that employee information is correct for that position, including:</a:t>
            </a:r>
          </a:p>
          <a:p>
            <a:pPr marL="342900" indent="-342900">
              <a:buClr>
                <a:schemeClr val="accent1"/>
              </a:buClr>
              <a:buFont typeface="Wingdings" panose="05000000000000000000" pitchFamily="2" charset="2"/>
              <a:buChar char="§"/>
            </a:pPr>
            <a:r>
              <a:rPr lang="en-US" sz="1600" dirty="0">
                <a:ea typeface="20 db" charset="0"/>
                <a:cs typeface="20 db" charset="0"/>
              </a:rPr>
              <a:t>Start Date</a:t>
            </a:r>
          </a:p>
          <a:p>
            <a:pPr marL="342900" indent="-342900">
              <a:buClr>
                <a:schemeClr val="accent1"/>
              </a:buClr>
              <a:buFont typeface="Wingdings" panose="05000000000000000000" pitchFamily="2" charset="2"/>
              <a:buChar char="§"/>
            </a:pPr>
            <a:r>
              <a:rPr lang="en-US" sz="1600" dirty="0">
                <a:ea typeface="20 db" charset="0"/>
                <a:cs typeface="20 db" charset="0"/>
              </a:rPr>
              <a:t>FTE</a:t>
            </a:r>
          </a:p>
          <a:p>
            <a:pPr marL="342900" indent="-342900">
              <a:buClr>
                <a:schemeClr val="accent1"/>
              </a:buClr>
              <a:buFont typeface="Wingdings" panose="05000000000000000000" pitchFamily="2" charset="2"/>
              <a:buChar char="§"/>
            </a:pPr>
            <a:r>
              <a:rPr lang="en-US" sz="1600" dirty="0">
                <a:ea typeface="20 db" charset="0"/>
                <a:cs typeface="20 db" charset="0"/>
              </a:rPr>
              <a:t>Working Hours</a:t>
            </a:r>
          </a:p>
          <a:p>
            <a:pPr marL="342900" indent="-342900">
              <a:buClr>
                <a:schemeClr val="accent1"/>
              </a:buClr>
              <a:buFont typeface="Wingdings" panose="05000000000000000000" pitchFamily="2" charset="2"/>
              <a:buChar char="§"/>
            </a:pPr>
            <a:r>
              <a:rPr lang="en-US" sz="1600" dirty="0">
                <a:ea typeface="20 db" charset="0"/>
                <a:cs typeface="20 db" charset="0"/>
              </a:rPr>
              <a:t>Pay Type (Salary or Hourly)</a:t>
            </a:r>
          </a:p>
          <a:p>
            <a:pPr marL="342900" indent="-342900">
              <a:buClr>
                <a:schemeClr val="accent1"/>
              </a:buClr>
              <a:buFont typeface="Wingdings" panose="05000000000000000000" pitchFamily="2" charset="2"/>
              <a:buChar char="§"/>
            </a:pPr>
            <a:r>
              <a:rPr lang="en-US" sz="1600" dirty="0">
                <a:ea typeface="20 db" charset="0"/>
                <a:cs typeface="20 db" charset="0"/>
              </a:rPr>
              <a:t>Base Salary</a:t>
            </a:r>
          </a:p>
          <a:p>
            <a:pPr marL="342900" indent="-342900">
              <a:buClr>
                <a:schemeClr val="accent1"/>
              </a:buClr>
              <a:buFont typeface="Wingdings" panose="05000000000000000000" pitchFamily="2" charset="2"/>
              <a:buChar char="§"/>
            </a:pPr>
            <a:r>
              <a:rPr lang="en-US" sz="1600" dirty="0">
                <a:ea typeface="20 db" charset="0"/>
                <a:cs typeface="20 db" charset="0"/>
              </a:rPr>
              <a:t>Salary Plan Information</a:t>
            </a:r>
          </a:p>
          <a:p>
            <a:pPr marL="342900" indent="-342900">
              <a:buClr>
                <a:schemeClr val="accent1"/>
              </a:buClr>
              <a:buFont typeface="Wingdings" panose="05000000000000000000" pitchFamily="2" charset="2"/>
              <a:buChar char="§"/>
            </a:pPr>
            <a:r>
              <a:rPr lang="en-US" sz="1600" dirty="0">
                <a:ea typeface="20 db" charset="0"/>
                <a:cs typeface="20 db" charset="0"/>
              </a:rPr>
              <a:t>Distribution information </a:t>
            </a:r>
          </a:p>
        </p:txBody>
      </p:sp>
    </p:spTree>
    <p:extLst>
      <p:ext uri="{BB962C8B-B14F-4D97-AF65-F5344CB8AC3E}">
        <p14:creationId xmlns:p14="http://schemas.microsoft.com/office/powerpoint/2010/main" val="33001253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Labor Plan file</a:t>
            </a:r>
          </a:p>
        </p:txBody>
      </p:sp>
      <p:sp>
        <p:nvSpPr>
          <p:cNvPr id="3" name="Content Placeholder 2"/>
          <p:cNvSpPr>
            <a:spLocks noGrp="1"/>
          </p:cNvSpPr>
          <p:nvPr>
            <p:ph idx="1"/>
          </p:nvPr>
        </p:nvSpPr>
        <p:spPr>
          <a:xfrm>
            <a:off x="638979" y="1483543"/>
            <a:ext cx="4193519" cy="4872807"/>
          </a:xfrm>
        </p:spPr>
        <p:txBody>
          <a:bodyPr>
            <a:normAutofit fontScale="85000" lnSpcReduction="20000"/>
          </a:bodyPr>
          <a:lstStyle/>
          <a:p>
            <a:r>
              <a:rPr lang="en-US" dirty="0"/>
              <a:t>Step increases and Merit Adjustments are budgeted Centrally and will be disbursed when approved.</a:t>
            </a:r>
          </a:p>
          <a:p>
            <a:pPr lvl="1"/>
            <a:r>
              <a:rPr lang="en-US" dirty="0"/>
              <a:t>Step Increases in FY25 represent a vacancy savings factor to estimate vacancy savings by individual department</a:t>
            </a:r>
          </a:p>
          <a:p>
            <a:r>
              <a:rPr lang="en-US" dirty="0"/>
              <a:t>Extra day calculation is done  automatically within UM-Plan.</a:t>
            </a:r>
          </a:p>
          <a:p>
            <a:r>
              <a:rPr lang="en-US" dirty="0"/>
              <a:t>Fringe rates are automatically calculated in UM-Plan using the State’s approved fringe rates. </a:t>
            </a:r>
          </a:p>
          <a:p>
            <a:r>
              <a:rPr lang="en-US" dirty="0"/>
              <a:t>Only items in blue can be modified. </a:t>
            </a:r>
          </a:p>
        </p:txBody>
      </p:sp>
      <p:sp>
        <p:nvSpPr>
          <p:cNvPr id="4" name="Slide Number Placeholder 3"/>
          <p:cNvSpPr>
            <a:spLocks noGrp="1"/>
          </p:cNvSpPr>
          <p:nvPr>
            <p:ph type="sldNum" sz="quarter" idx="12"/>
          </p:nvPr>
        </p:nvSpPr>
        <p:spPr/>
        <p:txBody>
          <a:bodyPr/>
          <a:lstStyle/>
          <a:p>
            <a:fld id="{65625F11-EADC-2944-8437-490DA1E2084F}" type="slidenum">
              <a:rPr lang="en-US" smtClean="0"/>
              <a:pPr/>
              <a:t>8</a:t>
            </a:fld>
            <a:endParaRPr lang="en-US" dirty="0"/>
          </a:p>
        </p:txBody>
      </p:sp>
      <p:pic>
        <p:nvPicPr>
          <p:cNvPr id="7" name="Picture 6"/>
          <p:cNvPicPr>
            <a:picLocks noChangeAspect="1"/>
          </p:cNvPicPr>
          <p:nvPr/>
        </p:nvPicPr>
        <p:blipFill>
          <a:blip r:embed="rId2"/>
          <a:stretch>
            <a:fillRect/>
          </a:stretch>
        </p:blipFill>
        <p:spPr>
          <a:xfrm>
            <a:off x="6451642" y="1090318"/>
            <a:ext cx="3986585" cy="5069811"/>
          </a:xfrm>
          <a:prstGeom prst="rect">
            <a:avLst/>
          </a:prstGeom>
        </p:spPr>
      </p:pic>
    </p:spTree>
    <p:extLst>
      <p:ext uri="{BB962C8B-B14F-4D97-AF65-F5344CB8AC3E}">
        <p14:creationId xmlns:p14="http://schemas.microsoft.com/office/powerpoint/2010/main" val="38518350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Fields: Requiring Input</a:t>
            </a:r>
          </a:p>
        </p:txBody>
      </p:sp>
      <p:sp>
        <p:nvSpPr>
          <p:cNvPr id="2" name="Slide Number Placeholder 1"/>
          <p:cNvSpPr>
            <a:spLocks noGrp="1"/>
          </p:cNvSpPr>
          <p:nvPr>
            <p:ph type="sldNum" sz="quarter" idx="12"/>
          </p:nvPr>
        </p:nvSpPr>
        <p:spPr/>
        <p:txBody>
          <a:bodyPr/>
          <a:lstStyle/>
          <a:p>
            <a:fld id="{65625F11-EADC-2944-8437-490DA1E2084F}" type="slidenum">
              <a:rPr lang="en-US" smtClean="0"/>
              <a:pPr/>
              <a:t>9</a:t>
            </a:fld>
            <a:endParaRPr lang="en-US"/>
          </a:p>
        </p:txBody>
      </p:sp>
      <p:sp>
        <p:nvSpPr>
          <p:cNvPr id="4" name="TextBox 3"/>
          <p:cNvSpPr txBox="1"/>
          <p:nvPr/>
        </p:nvSpPr>
        <p:spPr>
          <a:xfrm>
            <a:off x="900074" y="1294721"/>
            <a:ext cx="10391849" cy="1709635"/>
          </a:xfrm>
          <a:prstGeom prst="rect">
            <a:avLst/>
          </a:prstGeom>
          <a:noFill/>
        </p:spPr>
        <p:txBody>
          <a:bodyPr wrap="square" rtlCol="0">
            <a:spAutoFit/>
          </a:bodyPr>
          <a:lstStyle/>
          <a:p>
            <a:pPr marL="285750" indent="-285750">
              <a:lnSpc>
                <a:spcPct val="110000"/>
              </a:lnSpc>
              <a:spcAft>
                <a:spcPts val="1200"/>
              </a:spcAft>
              <a:buClr>
                <a:schemeClr val="accent1"/>
              </a:buClr>
              <a:buFont typeface="Wingdings" panose="05000000000000000000" pitchFamily="2" charset="2"/>
              <a:buChar char="§"/>
            </a:pPr>
            <a:r>
              <a:rPr lang="en-US" sz="1000" dirty="0">
                <a:ea typeface="20 db" charset="0"/>
                <a:cs typeface="20 db" charset="0"/>
              </a:rPr>
              <a:t>Fields shaded light blue editable in UM-Plan</a:t>
            </a:r>
          </a:p>
          <a:p>
            <a:pPr marL="285750" indent="-285750">
              <a:lnSpc>
                <a:spcPct val="110000"/>
              </a:lnSpc>
              <a:spcAft>
                <a:spcPts val="1200"/>
              </a:spcAft>
              <a:buClr>
                <a:schemeClr val="accent1"/>
              </a:buClr>
              <a:buFont typeface="Wingdings" panose="05000000000000000000" pitchFamily="2" charset="2"/>
              <a:buChar char="§"/>
            </a:pPr>
            <a:r>
              <a:rPr lang="en-US" sz="1000" dirty="0">
                <a:ea typeface="20 db" charset="0"/>
                <a:cs typeface="20 db" charset="0"/>
              </a:rPr>
              <a:t>Review the Projected Salary field to ensure the figure appears as expected, the “Other Salary $ </a:t>
            </a:r>
            <a:r>
              <a:rPr lang="en-US" sz="1000" dirty="0" err="1">
                <a:ea typeface="20 db" charset="0"/>
                <a:cs typeface="20 db" charset="0"/>
              </a:rPr>
              <a:t>Adjmt</a:t>
            </a:r>
            <a:r>
              <a:rPr lang="en-US" sz="1000" dirty="0">
                <a:ea typeface="20 db" charset="0"/>
                <a:cs typeface="20 db" charset="0"/>
              </a:rPr>
              <a:t>” field is available to make corrections or updates</a:t>
            </a:r>
          </a:p>
          <a:p>
            <a:pPr marL="285750" indent="-285750">
              <a:lnSpc>
                <a:spcPct val="110000"/>
              </a:lnSpc>
              <a:spcAft>
                <a:spcPts val="1200"/>
              </a:spcAft>
              <a:buClr>
                <a:schemeClr val="accent1"/>
              </a:buClr>
              <a:buFont typeface="Wingdings" panose="05000000000000000000" pitchFamily="2" charset="2"/>
              <a:buChar char="§"/>
            </a:pPr>
            <a:r>
              <a:rPr lang="en-US" sz="1000" b="1" dirty="0">
                <a:ea typeface="20 db" charset="0"/>
                <a:cs typeface="20 db" charset="0"/>
              </a:rPr>
              <a:t>Vacant positions have two additional fields that can be edited, “Start Date” and “Base Salary”</a:t>
            </a:r>
          </a:p>
          <a:p>
            <a:pPr marL="742950" lvl="1" indent="-285750">
              <a:lnSpc>
                <a:spcPct val="110000"/>
              </a:lnSpc>
              <a:spcAft>
                <a:spcPts val="1200"/>
              </a:spcAft>
              <a:buClr>
                <a:schemeClr val="accent1"/>
              </a:buClr>
              <a:buFont typeface="Wingdings" panose="05000000000000000000" pitchFamily="2" charset="2"/>
              <a:buChar char="§"/>
            </a:pPr>
            <a:r>
              <a:rPr lang="en-US" sz="1000" b="1" dirty="0">
                <a:ea typeface="20 db" charset="0"/>
                <a:cs typeface="20 db" charset="0"/>
              </a:rPr>
              <a:t>Start Date should be filled with 7/1/2024 to plan for the full year, vacancy savings are planned centrally</a:t>
            </a:r>
          </a:p>
          <a:p>
            <a:pPr marL="742950" lvl="1" indent="-285750">
              <a:lnSpc>
                <a:spcPct val="110000"/>
              </a:lnSpc>
              <a:spcAft>
                <a:spcPts val="1200"/>
              </a:spcAft>
              <a:buClr>
                <a:schemeClr val="accent1"/>
              </a:buClr>
              <a:buFont typeface="Wingdings" panose="05000000000000000000" pitchFamily="2" charset="2"/>
              <a:buChar char="§"/>
            </a:pPr>
            <a:r>
              <a:rPr lang="en-US" sz="1000" dirty="0">
                <a:ea typeface="20 db" charset="0"/>
                <a:cs typeface="20 db" charset="0"/>
              </a:rPr>
              <a:t>Base salary is prepopulated with position management data and should not require input, in the case that here is no base salary the field will appear blue and you can input the salary if there was an error in pulling in the position from position management.</a:t>
            </a:r>
          </a:p>
        </p:txBody>
      </p:sp>
      <p:pic>
        <p:nvPicPr>
          <p:cNvPr id="6" name="Picture 5"/>
          <p:cNvPicPr>
            <a:picLocks noChangeAspect="1"/>
          </p:cNvPicPr>
          <p:nvPr/>
        </p:nvPicPr>
        <p:blipFill>
          <a:blip r:embed="rId3"/>
          <a:stretch>
            <a:fillRect/>
          </a:stretch>
        </p:blipFill>
        <p:spPr>
          <a:xfrm>
            <a:off x="91736" y="3177303"/>
            <a:ext cx="6867639" cy="3315571"/>
          </a:xfrm>
          <a:prstGeom prst="rect">
            <a:avLst/>
          </a:prstGeom>
        </p:spPr>
      </p:pic>
      <p:pic>
        <p:nvPicPr>
          <p:cNvPr id="5" name="Picture 4">
            <a:extLst>
              <a:ext uri="{FF2B5EF4-FFF2-40B4-BE49-F238E27FC236}">
                <a16:creationId xmlns:a16="http://schemas.microsoft.com/office/drawing/2014/main" id="{647679FA-7683-4C18-8C89-4227A238A00B}"/>
              </a:ext>
            </a:extLst>
          </p:cNvPr>
          <p:cNvPicPr>
            <a:picLocks noChangeAspect="1"/>
          </p:cNvPicPr>
          <p:nvPr/>
        </p:nvPicPr>
        <p:blipFill>
          <a:blip r:embed="rId4"/>
          <a:stretch>
            <a:fillRect/>
          </a:stretch>
        </p:blipFill>
        <p:spPr>
          <a:xfrm>
            <a:off x="7029219" y="4708461"/>
            <a:ext cx="5071045" cy="1134402"/>
          </a:xfrm>
          <a:prstGeom prst="rect">
            <a:avLst/>
          </a:prstGeom>
        </p:spPr>
      </p:pic>
      <p:sp>
        <p:nvSpPr>
          <p:cNvPr id="8" name="Title 6">
            <a:extLst>
              <a:ext uri="{FF2B5EF4-FFF2-40B4-BE49-F238E27FC236}">
                <a16:creationId xmlns:a16="http://schemas.microsoft.com/office/drawing/2014/main" id="{C0CE404F-3499-46B1-8D68-E9C9CC8D7F52}"/>
              </a:ext>
            </a:extLst>
          </p:cNvPr>
          <p:cNvSpPr txBox="1">
            <a:spLocks/>
          </p:cNvSpPr>
          <p:nvPr/>
        </p:nvSpPr>
        <p:spPr>
          <a:xfrm>
            <a:off x="8682046" y="3694208"/>
            <a:ext cx="2086568" cy="75771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a:solidFill>
                  <a:schemeClr val="accent1"/>
                </a:solidFill>
                <a:latin typeface="+mj-lt"/>
                <a:ea typeface="+mj-ea"/>
                <a:cs typeface="+mj-cs"/>
              </a:defRPr>
            </a:lvl1pPr>
          </a:lstStyle>
          <a:p>
            <a:r>
              <a:rPr lang="en-US" sz="1050" b="1" dirty="0"/>
              <a:t>Vacant Position Example:</a:t>
            </a:r>
          </a:p>
        </p:txBody>
      </p:sp>
    </p:spTree>
    <p:extLst>
      <p:ext uri="{BB962C8B-B14F-4D97-AF65-F5344CB8AC3E}">
        <p14:creationId xmlns:p14="http://schemas.microsoft.com/office/powerpoint/2010/main" val="4266698543"/>
      </p:ext>
    </p:extLst>
  </p:cSld>
  <p:clrMapOvr>
    <a:masterClrMapping/>
  </p:clrMapOvr>
</p:sld>
</file>

<file path=ppt/theme/theme1.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ld logo PP" id="{0D4D0919-3A2C-FA4A-81D2-50D18357A1BD}" vid="{3EDC496E-6BEC-1F49-8AB8-B80C617AA4E7}"/>
    </a:ext>
  </a:extLst>
</a:theme>
</file>

<file path=ppt/theme/theme2.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6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7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15F123C1F337B4AB68A16E65C43B0C3" ma:contentTypeVersion="5" ma:contentTypeDescription="Create a new document." ma:contentTypeScope="" ma:versionID="17a0e2534b528451ffc4030ec686a4a7">
  <xsd:schema xmlns:xsd="http://www.w3.org/2001/XMLSchema" xmlns:xs="http://www.w3.org/2001/XMLSchema" xmlns:p="http://schemas.microsoft.com/office/2006/metadata/properties" xmlns:ns3="a21a9729-abe4-4d87-b262-bc7530adcfc3" xmlns:ns4="bd6fe0e9-8a45-4edf-adb1-fb1905e10a86" targetNamespace="http://schemas.microsoft.com/office/2006/metadata/properties" ma:root="true" ma:fieldsID="497c6775a51cb8db2553dc74292a7904" ns3:_="" ns4:_="">
    <xsd:import namespace="a21a9729-abe4-4d87-b262-bc7530adcfc3"/>
    <xsd:import namespace="bd6fe0e9-8a45-4edf-adb1-fb1905e10a86"/>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21a9729-abe4-4d87-b262-bc7530adcfc3"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d6fe0e9-8a45-4edf-adb1-fb1905e10a86"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A697289-FABC-4C3D-84CE-2CC8B8BB36AA}">
  <ds:schemaRefs>
    <ds:schemaRef ds:uri="http://purl.org/dc/terms/"/>
    <ds:schemaRef ds:uri="http://schemas.microsoft.com/office/infopath/2007/PartnerControls"/>
    <ds:schemaRef ds:uri="http://schemas.microsoft.com/office/2006/documentManagement/types"/>
    <ds:schemaRef ds:uri="http://schemas.microsoft.com/office/2006/metadata/properties"/>
    <ds:schemaRef ds:uri="a21a9729-abe4-4d87-b262-bc7530adcfc3"/>
    <ds:schemaRef ds:uri="http://www.w3.org/XML/1998/namespace"/>
    <ds:schemaRef ds:uri="http://purl.org/dc/dcmitype/"/>
    <ds:schemaRef ds:uri="http://schemas.openxmlformats.org/package/2006/metadata/core-properties"/>
    <ds:schemaRef ds:uri="bd6fe0e9-8a45-4edf-adb1-fb1905e10a86"/>
    <ds:schemaRef ds:uri="http://purl.org/dc/elements/1.1/"/>
  </ds:schemaRefs>
</ds:datastoreItem>
</file>

<file path=customXml/itemProps2.xml><?xml version="1.0" encoding="utf-8"?>
<ds:datastoreItem xmlns:ds="http://schemas.openxmlformats.org/officeDocument/2006/customXml" ds:itemID="{4AFC0ACD-4D8F-4A56-A2B9-112EBE8F880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21a9729-abe4-4d87-b262-bc7530adcfc3"/>
    <ds:schemaRef ds:uri="bd6fe0e9-8a45-4edf-adb1-fb1905e10a8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7E4DDD3-30F0-4C0D-A783-FECEDA11978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PPT_Widescreen (Preferred)</Template>
  <TotalTime>4293</TotalTime>
  <Words>1075</Words>
  <Application>Microsoft Office PowerPoint</Application>
  <PresentationFormat>Widescreen</PresentationFormat>
  <Paragraphs>89</Paragraphs>
  <Slides>13</Slides>
  <Notes>6</Notes>
  <HiddenSlides>0</HiddenSlides>
  <MMClips>0</MMClips>
  <ScaleCrop>false</ScaleCrop>
  <HeadingPairs>
    <vt:vector size="6" baseType="variant">
      <vt:variant>
        <vt:lpstr>Fonts Used</vt:lpstr>
      </vt:variant>
      <vt:variant>
        <vt:i4>5</vt:i4>
      </vt:variant>
      <vt:variant>
        <vt:lpstr>Theme</vt:lpstr>
      </vt:variant>
      <vt:variant>
        <vt:i4>6</vt:i4>
      </vt:variant>
      <vt:variant>
        <vt:lpstr>Slide Titles</vt:lpstr>
      </vt:variant>
      <vt:variant>
        <vt:i4>13</vt:i4>
      </vt:variant>
    </vt:vector>
  </HeadingPairs>
  <TitlesOfParts>
    <vt:vector size="24" baseType="lpstr">
      <vt:lpstr>20 db</vt:lpstr>
      <vt:lpstr>Arial</vt:lpstr>
      <vt:lpstr>Calibri</vt:lpstr>
      <vt:lpstr>Calibri Light</vt:lpstr>
      <vt:lpstr>Wingdings</vt:lpstr>
      <vt:lpstr>2_Custom Design</vt:lpstr>
      <vt:lpstr>3_Custom Design</vt:lpstr>
      <vt:lpstr>4_Custom Design</vt:lpstr>
      <vt:lpstr>5_Custom Design</vt:lpstr>
      <vt:lpstr>6_Custom Design</vt:lpstr>
      <vt:lpstr>7_Custom Design</vt:lpstr>
      <vt:lpstr>UM-Plan: Strategic Financial Planning &amp; Analysis Tool</vt:lpstr>
      <vt:lpstr>Guiding Principles</vt:lpstr>
      <vt:lpstr>Navigation</vt:lpstr>
      <vt:lpstr>Navigation Cont’d</vt:lpstr>
      <vt:lpstr>Tabs in Plan File</vt:lpstr>
      <vt:lpstr>Roster Tab</vt:lpstr>
      <vt:lpstr>Labor Plan file: Pre-populated (filled position)</vt:lpstr>
      <vt:lpstr>Labor Plan file</vt:lpstr>
      <vt:lpstr>Fields: Requiring Input</vt:lpstr>
      <vt:lpstr>Adding or changing a distribution line</vt:lpstr>
      <vt:lpstr>New Positions Tab</vt:lpstr>
      <vt:lpstr>New Positions Tab (con’t)</vt:lpstr>
      <vt:lpstr>Other Labor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dc:title>
  <dc:creator>Pasquini, LeeAnn</dc:creator>
  <cp:lastModifiedBy>Matthew A Krevis</cp:lastModifiedBy>
  <cp:revision>94</cp:revision>
  <cp:lastPrinted>2019-11-25T20:09:41Z</cp:lastPrinted>
  <dcterms:created xsi:type="dcterms:W3CDTF">2018-10-21T19:48:20Z</dcterms:created>
  <dcterms:modified xsi:type="dcterms:W3CDTF">2023-11-17T14:38:58Z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0x010100F15F123C1F337B4AB68A16E65C43B0C3</vt:lpwstr>
  </property>
</Properties>
</file>